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3.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bookmarkIdSeed="2">
  <p:sldMasterIdLst>
    <p:sldMasterId id="2147483768" r:id="rId4"/>
    <p:sldMasterId id="2147483814" r:id="rId5"/>
    <p:sldMasterId id="2147483822" r:id="rId6"/>
    <p:sldMasterId id="2147483873" r:id="rId7"/>
  </p:sldMasterIdLst>
  <p:notesMasterIdLst>
    <p:notesMasterId r:id="rId91"/>
  </p:notesMasterIdLst>
  <p:handoutMasterIdLst>
    <p:handoutMasterId r:id="rId92"/>
  </p:handoutMasterIdLst>
  <p:sldIdLst>
    <p:sldId id="1123" r:id="rId8"/>
    <p:sldId id="1155" r:id="rId9"/>
    <p:sldId id="1156" r:id="rId10"/>
    <p:sldId id="1157" r:id="rId11"/>
    <p:sldId id="1125" r:id="rId12"/>
    <p:sldId id="1126" r:id="rId13"/>
    <p:sldId id="1146" r:id="rId14"/>
    <p:sldId id="1129" r:id="rId15"/>
    <p:sldId id="1128" r:id="rId16"/>
    <p:sldId id="1135" r:id="rId17"/>
    <p:sldId id="1147" r:id="rId18"/>
    <p:sldId id="1148" r:id="rId19"/>
    <p:sldId id="1152" r:id="rId20"/>
    <p:sldId id="708" r:id="rId21"/>
    <p:sldId id="1120" r:id="rId22"/>
    <p:sldId id="1114" r:id="rId23"/>
    <p:sldId id="1130" r:id="rId24"/>
    <p:sldId id="1115" r:id="rId25"/>
    <p:sldId id="1116" r:id="rId26"/>
    <p:sldId id="988" r:id="rId27"/>
    <p:sldId id="1117" r:id="rId28"/>
    <p:sldId id="1167" r:id="rId29"/>
    <p:sldId id="989" r:id="rId30"/>
    <p:sldId id="1040" r:id="rId31"/>
    <p:sldId id="528" r:id="rId32"/>
    <p:sldId id="1018" r:id="rId33"/>
    <p:sldId id="289" r:id="rId34"/>
    <p:sldId id="1165" r:id="rId35"/>
    <p:sldId id="986" r:id="rId36"/>
    <p:sldId id="1166" r:id="rId37"/>
    <p:sldId id="1112" r:id="rId38"/>
    <p:sldId id="970" r:id="rId39"/>
    <p:sldId id="1010" r:id="rId40"/>
    <p:sldId id="966" r:id="rId41"/>
    <p:sldId id="1013" r:id="rId42"/>
    <p:sldId id="1034" r:id="rId43"/>
    <p:sldId id="1138" r:id="rId44"/>
    <p:sldId id="1158" r:id="rId45"/>
    <p:sldId id="1119" r:id="rId46"/>
    <p:sldId id="1037" r:id="rId47"/>
    <p:sldId id="1038" r:id="rId48"/>
    <p:sldId id="1019" r:id="rId49"/>
    <p:sldId id="1022" r:id="rId50"/>
    <p:sldId id="1036" r:id="rId51"/>
    <p:sldId id="1144" r:id="rId52"/>
    <p:sldId id="1042" r:id="rId53"/>
    <p:sldId id="1043" r:id="rId54"/>
    <p:sldId id="1024" r:id="rId55"/>
    <p:sldId id="1025" r:id="rId56"/>
    <p:sldId id="1023" r:id="rId57"/>
    <p:sldId id="1049" r:id="rId58"/>
    <p:sldId id="734" r:id="rId59"/>
    <p:sldId id="1118" r:id="rId60"/>
    <p:sldId id="1133" r:id="rId61"/>
    <p:sldId id="1051" r:id="rId62"/>
    <p:sldId id="1052" r:id="rId63"/>
    <p:sldId id="1054" r:id="rId64"/>
    <p:sldId id="1056" r:id="rId65"/>
    <p:sldId id="1055" r:id="rId66"/>
    <p:sldId id="1026" r:id="rId67"/>
    <p:sldId id="1070" r:id="rId68"/>
    <p:sldId id="1061" r:id="rId69"/>
    <p:sldId id="1031" r:id="rId70"/>
    <p:sldId id="1064" r:id="rId71"/>
    <p:sldId id="1030" r:id="rId72"/>
    <p:sldId id="1066" r:id="rId73"/>
    <p:sldId id="1039" r:id="rId74"/>
    <p:sldId id="1067" r:id="rId75"/>
    <p:sldId id="1068" r:id="rId76"/>
    <p:sldId id="1132" r:id="rId77"/>
    <p:sldId id="1134" r:id="rId78"/>
    <p:sldId id="1041" r:id="rId79"/>
    <p:sldId id="1032" r:id="rId80"/>
    <p:sldId id="1044" r:id="rId81"/>
    <p:sldId id="1047" r:id="rId82"/>
    <p:sldId id="1142" r:id="rId83"/>
    <p:sldId id="1143" r:id="rId84"/>
    <p:sldId id="1137" r:id="rId85"/>
    <p:sldId id="1145" r:id="rId86"/>
    <p:sldId id="1149" r:id="rId87"/>
    <p:sldId id="1004" r:id="rId88"/>
    <p:sldId id="763" r:id="rId89"/>
    <p:sldId id="1046" r:id="rId90"/>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orshunova, K." initials="KK" lastIdx="8" clrIdx="0">
    <p:extLst>
      <p:ext uri="{19B8F6BF-5375-455C-9EA6-DF929625EA0E}">
        <p15:presenceInfo xmlns:p15="http://schemas.microsoft.com/office/powerpoint/2012/main" userId="S::k.korshunova@tue.nl::57bb46f0-ee0a-47c4-9ea9-a86901e07d22" providerId="AD"/>
      </p:ext>
    </p:extLst>
  </p:cmAuthor>
  <p:cmAuthor id="2" name="De Franco, R." initials="DR" lastIdx="1" clrIdx="1">
    <p:extLst>
      <p:ext uri="{19B8F6BF-5375-455C-9EA6-DF929625EA0E}">
        <p15:presenceInfo xmlns:p15="http://schemas.microsoft.com/office/powerpoint/2012/main" userId="S::r.de.franco@tue.nl::8f814920-d06f-4655-8e7a-7ac9683237a4" providerId="AD"/>
      </p:ext>
    </p:extLst>
  </p:cmAuthor>
  <p:cmAuthor id="3" name="Elemans, M." initials="EM" lastIdx="8" clrIdx="2">
    <p:extLst>
      <p:ext uri="{19B8F6BF-5375-455C-9EA6-DF929625EA0E}">
        <p15:presenceInfo xmlns:p15="http://schemas.microsoft.com/office/powerpoint/2012/main" userId="S::m.elemans@tue.nl::dd3f1814-f880-4d7b-9094-500a8217c5d7"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DB0500"/>
    <a:srgbClr val="BFEAF3"/>
    <a:srgbClr val="EEE8E8"/>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884"/>
    <p:restoredTop sz="96327"/>
  </p:normalViewPr>
  <p:slideViewPr>
    <p:cSldViewPr snapToGrid="0">
      <p:cViewPr varScale="1">
        <p:scale>
          <a:sx n="165" d="100"/>
          <a:sy n="165" d="100"/>
        </p:scale>
        <p:origin x="384" y="184"/>
      </p:cViewPr>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9.xml"/><Relationship Id="rId21" Type="http://schemas.openxmlformats.org/officeDocument/2006/relationships/slide" Target="slides/slide14.xml"/><Relationship Id="rId42" Type="http://schemas.openxmlformats.org/officeDocument/2006/relationships/slide" Target="slides/slide35.xml"/><Relationship Id="rId47" Type="http://schemas.openxmlformats.org/officeDocument/2006/relationships/slide" Target="slides/slide40.xml"/><Relationship Id="rId63" Type="http://schemas.openxmlformats.org/officeDocument/2006/relationships/slide" Target="slides/slide56.xml"/><Relationship Id="rId68" Type="http://schemas.openxmlformats.org/officeDocument/2006/relationships/slide" Target="slides/slide61.xml"/><Relationship Id="rId84" Type="http://schemas.openxmlformats.org/officeDocument/2006/relationships/slide" Target="slides/slide77.xml"/><Relationship Id="rId89" Type="http://schemas.openxmlformats.org/officeDocument/2006/relationships/slide" Target="slides/slide82.xml"/><Relationship Id="rId16" Type="http://schemas.openxmlformats.org/officeDocument/2006/relationships/slide" Target="slides/slide9.xml"/><Relationship Id="rId11" Type="http://schemas.openxmlformats.org/officeDocument/2006/relationships/slide" Target="slides/slide4.xml"/><Relationship Id="rId32" Type="http://schemas.openxmlformats.org/officeDocument/2006/relationships/slide" Target="slides/slide25.xml"/><Relationship Id="rId37" Type="http://schemas.openxmlformats.org/officeDocument/2006/relationships/slide" Target="slides/slide30.xml"/><Relationship Id="rId53" Type="http://schemas.openxmlformats.org/officeDocument/2006/relationships/slide" Target="slides/slide46.xml"/><Relationship Id="rId58" Type="http://schemas.openxmlformats.org/officeDocument/2006/relationships/slide" Target="slides/slide51.xml"/><Relationship Id="rId74" Type="http://schemas.openxmlformats.org/officeDocument/2006/relationships/slide" Target="slides/slide67.xml"/><Relationship Id="rId79" Type="http://schemas.openxmlformats.org/officeDocument/2006/relationships/slide" Target="slides/slide72.xml"/><Relationship Id="rId5" Type="http://schemas.openxmlformats.org/officeDocument/2006/relationships/slideMaster" Target="slideMasters/slideMaster2.xml"/><Relationship Id="rId90" Type="http://schemas.openxmlformats.org/officeDocument/2006/relationships/slide" Target="slides/slide83.xml"/><Relationship Id="rId95" Type="http://schemas.openxmlformats.org/officeDocument/2006/relationships/viewProps" Target="viewProps.xml"/><Relationship Id="rId22" Type="http://schemas.openxmlformats.org/officeDocument/2006/relationships/slide" Target="slides/slide15.xml"/><Relationship Id="rId27" Type="http://schemas.openxmlformats.org/officeDocument/2006/relationships/slide" Target="slides/slide20.xml"/><Relationship Id="rId43" Type="http://schemas.openxmlformats.org/officeDocument/2006/relationships/slide" Target="slides/slide36.xml"/><Relationship Id="rId48" Type="http://schemas.openxmlformats.org/officeDocument/2006/relationships/slide" Target="slides/slide41.xml"/><Relationship Id="rId64" Type="http://schemas.openxmlformats.org/officeDocument/2006/relationships/slide" Target="slides/slide57.xml"/><Relationship Id="rId69" Type="http://schemas.openxmlformats.org/officeDocument/2006/relationships/slide" Target="slides/slide62.xml"/><Relationship Id="rId80" Type="http://schemas.openxmlformats.org/officeDocument/2006/relationships/slide" Target="slides/slide73.xml"/><Relationship Id="rId85" Type="http://schemas.openxmlformats.org/officeDocument/2006/relationships/slide" Target="slides/slide78.xml"/><Relationship Id="rId3" Type="http://schemas.openxmlformats.org/officeDocument/2006/relationships/customXml" Target="../customXml/item3.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openxmlformats.org/officeDocument/2006/relationships/slide" Target="slides/slide26.xml"/><Relationship Id="rId38" Type="http://schemas.openxmlformats.org/officeDocument/2006/relationships/slide" Target="slides/slide31.xml"/><Relationship Id="rId46" Type="http://schemas.openxmlformats.org/officeDocument/2006/relationships/slide" Target="slides/slide39.xml"/><Relationship Id="rId59" Type="http://schemas.openxmlformats.org/officeDocument/2006/relationships/slide" Target="slides/slide52.xml"/><Relationship Id="rId67" Type="http://schemas.openxmlformats.org/officeDocument/2006/relationships/slide" Target="slides/slide60.xml"/><Relationship Id="rId20" Type="http://schemas.openxmlformats.org/officeDocument/2006/relationships/slide" Target="slides/slide13.xml"/><Relationship Id="rId41" Type="http://schemas.openxmlformats.org/officeDocument/2006/relationships/slide" Target="slides/slide34.xml"/><Relationship Id="rId54" Type="http://schemas.openxmlformats.org/officeDocument/2006/relationships/slide" Target="slides/slide47.xml"/><Relationship Id="rId62" Type="http://schemas.openxmlformats.org/officeDocument/2006/relationships/slide" Target="slides/slide55.xml"/><Relationship Id="rId70" Type="http://schemas.openxmlformats.org/officeDocument/2006/relationships/slide" Target="slides/slide63.xml"/><Relationship Id="rId75" Type="http://schemas.openxmlformats.org/officeDocument/2006/relationships/slide" Target="slides/slide68.xml"/><Relationship Id="rId83" Type="http://schemas.openxmlformats.org/officeDocument/2006/relationships/slide" Target="slides/slide76.xml"/><Relationship Id="rId88" Type="http://schemas.openxmlformats.org/officeDocument/2006/relationships/slide" Target="slides/slide81.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slide" Target="slides/slide21.xml"/><Relationship Id="rId36" Type="http://schemas.openxmlformats.org/officeDocument/2006/relationships/slide" Target="slides/slide29.xml"/><Relationship Id="rId49" Type="http://schemas.openxmlformats.org/officeDocument/2006/relationships/slide" Target="slides/slide42.xml"/><Relationship Id="rId57" Type="http://schemas.openxmlformats.org/officeDocument/2006/relationships/slide" Target="slides/slide50.xml"/><Relationship Id="rId10" Type="http://schemas.openxmlformats.org/officeDocument/2006/relationships/slide" Target="slides/slide3.xml"/><Relationship Id="rId31" Type="http://schemas.openxmlformats.org/officeDocument/2006/relationships/slide" Target="slides/slide24.xml"/><Relationship Id="rId44" Type="http://schemas.openxmlformats.org/officeDocument/2006/relationships/slide" Target="slides/slide37.xml"/><Relationship Id="rId52" Type="http://schemas.openxmlformats.org/officeDocument/2006/relationships/slide" Target="slides/slide45.xml"/><Relationship Id="rId60" Type="http://schemas.openxmlformats.org/officeDocument/2006/relationships/slide" Target="slides/slide53.xml"/><Relationship Id="rId65" Type="http://schemas.openxmlformats.org/officeDocument/2006/relationships/slide" Target="slides/slide58.xml"/><Relationship Id="rId73" Type="http://schemas.openxmlformats.org/officeDocument/2006/relationships/slide" Target="slides/slide66.xml"/><Relationship Id="rId78" Type="http://schemas.openxmlformats.org/officeDocument/2006/relationships/slide" Target="slides/slide71.xml"/><Relationship Id="rId81" Type="http://schemas.openxmlformats.org/officeDocument/2006/relationships/slide" Target="slides/slide74.xml"/><Relationship Id="rId86" Type="http://schemas.openxmlformats.org/officeDocument/2006/relationships/slide" Target="slides/slide79.xml"/><Relationship Id="rId9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2.xml"/><Relationship Id="rId13" Type="http://schemas.openxmlformats.org/officeDocument/2006/relationships/slide" Target="slides/slide6.xml"/><Relationship Id="rId18" Type="http://schemas.openxmlformats.org/officeDocument/2006/relationships/slide" Target="slides/slide11.xml"/><Relationship Id="rId39" Type="http://schemas.openxmlformats.org/officeDocument/2006/relationships/slide" Target="slides/slide32.xml"/><Relationship Id="rId34" Type="http://schemas.openxmlformats.org/officeDocument/2006/relationships/slide" Target="slides/slide27.xml"/><Relationship Id="rId50" Type="http://schemas.openxmlformats.org/officeDocument/2006/relationships/slide" Target="slides/slide43.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tableStyles" Target="tableStyles.xml"/><Relationship Id="rId7" Type="http://schemas.openxmlformats.org/officeDocument/2006/relationships/slideMaster" Target="slideMasters/slideMaster4.xml"/><Relationship Id="rId71" Type="http://schemas.openxmlformats.org/officeDocument/2006/relationships/slide" Target="slides/slide64.xml"/><Relationship Id="rId92" Type="http://schemas.openxmlformats.org/officeDocument/2006/relationships/handoutMaster" Target="handoutMasters/handoutMaster1.xml"/><Relationship Id="rId2" Type="http://schemas.openxmlformats.org/officeDocument/2006/relationships/customXml" Target="../customXml/item2.xml"/><Relationship Id="rId29" Type="http://schemas.openxmlformats.org/officeDocument/2006/relationships/slide" Target="slides/slide22.xml"/><Relationship Id="rId24" Type="http://schemas.openxmlformats.org/officeDocument/2006/relationships/slide" Target="slides/slide17.xml"/><Relationship Id="rId40" Type="http://schemas.openxmlformats.org/officeDocument/2006/relationships/slide" Target="slides/slide33.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61" Type="http://schemas.openxmlformats.org/officeDocument/2006/relationships/slide" Target="slides/slide54.xml"/><Relationship Id="rId82" Type="http://schemas.openxmlformats.org/officeDocument/2006/relationships/slide" Target="slides/slide75.xml"/><Relationship Id="rId19" Type="http://schemas.openxmlformats.org/officeDocument/2006/relationships/slide" Target="slides/slide12.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commentAuthors" Target="commentAuthor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Journals</c:v>
                </c:pt>
              </c:strCache>
            </c:strRef>
          </c:tx>
          <c:spPr>
            <a:ln>
              <a:noFill/>
            </a:ln>
          </c:spPr>
          <c:dPt>
            <c:idx val="0"/>
            <c:bubble3D val="0"/>
            <c:spPr>
              <a:solidFill>
                <a:srgbClr val="FF904D"/>
              </a:solidFill>
              <a:ln w="19050">
                <a:noFill/>
              </a:ln>
              <a:effectLst/>
            </c:spPr>
            <c:extLst>
              <c:ext xmlns:c16="http://schemas.microsoft.com/office/drawing/2014/chart" uri="{C3380CC4-5D6E-409C-BE32-E72D297353CC}">
                <c16:uniqueId val="{00000001-5FA1-C44C-AFD8-85CB59EC67F4}"/>
              </c:ext>
            </c:extLst>
          </c:dPt>
          <c:dPt>
            <c:idx val="1"/>
            <c:bubble3D val="0"/>
            <c:spPr>
              <a:solidFill>
                <a:schemeClr val="dk1">
                  <a:tint val="55000"/>
                </a:schemeClr>
              </a:solidFill>
              <a:ln w="19050">
                <a:noFill/>
              </a:ln>
              <a:effectLst/>
            </c:spPr>
            <c:extLst>
              <c:ext xmlns:c16="http://schemas.microsoft.com/office/drawing/2014/chart" uri="{C3380CC4-5D6E-409C-BE32-E72D297353CC}">
                <c16:uniqueId val="{00000003-5FA1-C44C-AFD8-85CB59EC67F4}"/>
              </c:ext>
            </c:extLst>
          </c:dPt>
          <c:dLbls>
            <c:delete val="1"/>
          </c:dLbls>
          <c:cat>
            <c:strRef>
              <c:f>Sheet1!$A$2:$A$3</c:f>
              <c:strCache>
                <c:ptCount val="2"/>
                <c:pt idx="0">
                  <c:v>Yes</c:v>
                </c:pt>
                <c:pt idx="1">
                  <c:v>No</c:v>
                </c:pt>
              </c:strCache>
            </c:strRef>
          </c:cat>
          <c:val>
            <c:numRef>
              <c:f>Sheet1!$B$2:$B$3</c:f>
              <c:numCache>
                <c:formatCode>General</c:formatCode>
                <c:ptCount val="2"/>
                <c:pt idx="0">
                  <c:v>0.38100000000000001</c:v>
                </c:pt>
                <c:pt idx="1">
                  <c:v>0.61899999999999999</c:v>
                </c:pt>
              </c:numCache>
            </c:numRef>
          </c:val>
          <c:extLst>
            <c:ext xmlns:c16="http://schemas.microsoft.com/office/drawing/2014/chart" uri="{C3380CC4-5D6E-409C-BE32-E72D297353CC}">
              <c16:uniqueId val="{00000000-ED49-BB4D-8BE8-A3D57D953ECA}"/>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6.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B77D64C-C9BD-45C2-AF29-C69341F356B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a:extLst>
              <a:ext uri="{FF2B5EF4-FFF2-40B4-BE49-F238E27FC236}">
                <a16:creationId xmlns:a16="http://schemas.microsoft.com/office/drawing/2014/main" id="{59CD7522-5916-4DF6-B885-0C9D2DCD97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281ACD7-4FBC-4F76-9967-404E8E26F2B3}" type="datetimeFigureOut">
              <a:rPr lang="LID4096" smtClean="0"/>
              <a:t>12/16/25</a:t>
            </a:fld>
            <a:endParaRPr lang="LID4096"/>
          </a:p>
        </p:txBody>
      </p:sp>
      <p:sp>
        <p:nvSpPr>
          <p:cNvPr id="4" name="Footer Placeholder 3">
            <a:extLst>
              <a:ext uri="{FF2B5EF4-FFF2-40B4-BE49-F238E27FC236}">
                <a16:creationId xmlns:a16="http://schemas.microsoft.com/office/drawing/2014/main" id="{5EAD4C04-9A53-4AB1-B366-3EDD6B7A4728}"/>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5" name="Slide Number Placeholder 4">
            <a:extLst>
              <a:ext uri="{FF2B5EF4-FFF2-40B4-BE49-F238E27FC236}">
                <a16:creationId xmlns:a16="http://schemas.microsoft.com/office/drawing/2014/main" id="{973BEBB9-0BD5-433A-AA09-C0115D456279}"/>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42561A-9E3B-4C4D-9A92-8A17E770B18C}" type="slidenum">
              <a:rPr lang="LID4096" smtClean="0"/>
              <a:t>‹#›</a:t>
            </a:fld>
            <a:endParaRPr lang="LID4096"/>
          </a:p>
        </p:txBody>
      </p:sp>
    </p:spTree>
    <p:extLst>
      <p:ext uri="{BB962C8B-B14F-4D97-AF65-F5344CB8AC3E}">
        <p14:creationId xmlns:p14="http://schemas.microsoft.com/office/powerpoint/2010/main" val="40100882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Tijdelijke aanduiding voor datum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F25DE2-B715-4EA4-8CF0-DA425EA806A7}" type="datetimeFigureOut">
              <a:rPr lang="en-GB" smtClean="0"/>
              <a:t>16/12/2025</a:t>
            </a:fld>
            <a:endParaRPr lang="en-GB"/>
          </a:p>
        </p:txBody>
      </p:sp>
      <p:sp>
        <p:nvSpPr>
          <p:cNvPr id="4" name="Tijdelijke aanduiding voor dia-afbeelding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Tijdelijke aanduiding voor notiti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endParaRPr lang="en-GB"/>
          </a:p>
        </p:txBody>
      </p:sp>
      <p:sp>
        <p:nvSpPr>
          <p:cNvPr id="6" name="Tijdelijke aanduiding voor voettekst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Tijdelijke aanduiding voor dianumm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799BBE-B871-48D7-983C-C0B1D7156DCD}" type="slidenum">
              <a:rPr lang="en-GB" smtClean="0"/>
              <a:t>‹#›</a:t>
            </a:fld>
            <a:endParaRPr lang="en-GB"/>
          </a:p>
        </p:txBody>
      </p:sp>
    </p:spTree>
    <p:extLst>
      <p:ext uri="{BB962C8B-B14F-4D97-AF65-F5344CB8AC3E}">
        <p14:creationId xmlns:p14="http://schemas.microsoft.com/office/powerpoint/2010/main" val="1433719315"/>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doi.org/10.5281/zenodo.369530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doi.org/10.5281/zenodo.3695300"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fmc.fudan.edu.cn/info/1027/1114.htm"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papers.ssrn.com/sol3/papers.cfm?abstract_id=3934022" TargetMode="External"/><Relationship Id="rId4" Type="http://schemas.openxmlformats.org/officeDocument/2006/relationships/hyperlink" Target="https://www.ncbi.nlm.nih.gov/nuccore/MN908947"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COVID_Moonshot" TargetMode="External"/><Relationship Id="rId2" Type="http://schemas.openxmlformats.org/officeDocument/2006/relationships/slide" Target="../slides/slide20.xml"/><Relationship Id="rId1" Type="http://schemas.openxmlformats.org/officeDocument/2006/relationships/notesMaster" Target="../notesMasters/notesMaster1.xml"/><Relationship Id="rId4" Type="http://schemas.openxmlformats.org/officeDocument/2006/relationships/hyperlink" Target="https://en.wikipedia.org/wiki/Impact_of_the_COVID-19_pandemic_on_science_and_technology#Open_science"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FD38F6-C552-4160-33FE-5ABE89AD3DF0}"/>
            </a:ext>
          </a:extLst>
        </p:cNvPr>
        <p:cNvGrpSpPr/>
        <p:nvPr/>
      </p:nvGrpSpPr>
      <p:grpSpPr>
        <a:xfrm>
          <a:off x="0" y="0"/>
          <a:ext cx="0" cy="0"/>
          <a:chOff x="0" y="0"/>
          <a:chExt cx="0" cy="0"/>
        </a:xfrm>
      </p:grpSpPr>
      <p:sp>
        <p:nvSpPr>
          <p:cNvPr id="2" name="Tijdelijke aanduiding voor dia-afbeelding 1">
            <a:extLst>
              <a:ext uri="{FF2B5EF4-FFF2-40B4-BE49-F238E27FC236}">
                <a16:creationId xmlns:a16="http://schemas.microsoft.com/office/drawing/2014/main" id="{C08DCF80-030B-F558-9132-7DAA3E0694A8}"/>
              </a:ext>
            </a:extLst>
          </p:cNvPr>
          <p:cNvSpPr>
            <a:spLocks noGrp="1" noRot="1" noChangeAspect="1"/>
          </p:cNvSpPr>
          <p:nvPr>
            <p:ph type="sldImg"/>
          </p:nvPr>
        </p:nvSpPr>
        <p:spPr/>
      </p:sp>
      <p:sp>
        <p:nvSpPr>
          <p:cNvPr id="3" name="Tijdelijke aanduiding voor notities 2">
            <a:extLst>
              <a:ext uri="{FF2B5EF4-FFF2-40B4-BE49-F238E27FC236}">
                <a16:creationId xmlns:a16="http://schemas.microsoft.com/office/drawing/2014/main" id="{B254A168-25FF-6837-E2DD-FEF8A3E445C6}"/>
              </a:ext>
            </a:extLst>
          </p:cNvPr>
          <p:cNvSpPr>
            <a:spLocks noGrp="1"/>
          </p:cNvSpPr>
          <p:nvPr>
            <p:ph type="body" idx="1"/>
          </p:nvPr>
        </p:nvSpPr>
        <p:spPr/>
        <p:txBody>
          <a:bodyPr/>
          <a:lstStyle/>
          <a:p>
            <a:r>
              <a:rPr lang="en-US"/>
              <a:t>Image: Research Data Management: making it possible to retrieve data from last year. </a:t>
            </a:r>
            <a:r>
              <a:rPr lang="en-US" i="1"/>
              <a:t>The Turing Way</a:t>
            </a:r>
            <a:r>
              <a:rPr lang="en-US"/>
              <a:t> project illustration by </a:t>
            </a:r>
            <a:r>
              <a:rPr lang="en-US" err="1"/>
              <a:t>Scriberia</a:t>
            </a:r>
            <a:r>
              <a:rPr lang="en-US"/>
              <a:t>. Original version on </a:t>
            </a:r>
            <a:r>
              <a:rPr lang="en-US" err="1"/>
              <a:t>Zenodo</a:t>
            </a:r>
            <a:r>
              <a:rPr lang="en-US"/>
              <a:t>. </a:t>
            </a:r>
            <a:r>
              <a:rPr lang="en-US">
                <a:hlinkClick r:id="rId3"/>
              </a:rPr>
              <a:t>http://doi.org/10.5281/zenodo.3695300</a:t>
            </a:r>
            <a:endParaRPr lang="en-GB"/>
          </a:p>
          <a:p>
            <a:endParaRPr lang="en-GB"/>
          </a:p>
        </p:txBody>
      </p:sp>
      <p:sp>
        <p:nvSpPr>
          <p:cNvPr id="4" name="Tijdelijke aanduiding voor dianummer 3">
            <a:extLst>
              <a:ext uri="{FF2B5EF4-FFF2-40B4-BE49-F238E27FC236}">
                <a16:creationId xmlns:a16="http://schemas.microsoft.com/office/drawing/2014/main" id="{2B7BEC0E-E2CB-08BE-13C3-6E6F8CB6BB30}"/>
              </a:ext>
            </a:extLst>
          </p:cNvPr>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9387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21</a:t>
            </a:fld>
            <a:endParaRPr lang="en-GB"/>
          </a:p>
        </p:txBody>
      </p:sp>
    </p:spTree>
    <p:extLst>
      <p:ext uri="{BB962C8B-B14F-4D97-AF65-F5344CB8AC3E}">
        <p14:creationId xmlns:p14="http://schemas.microsoft.com/office/powerpoint/2010/main" val="15256593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C23C7-A58A-AC40-7266-BF89CC57E8E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6B95DE8-46BE-B538-CF26-D861B7E8AFF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34108F-AC43-6EFD-F95B-18469677C5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00A4170-5870-E761-EDC5-91593B9BBC77}"/>
              </a:ext>
            </a:extLst>
          </p:cNvPr>
          <p:cNvSpPr>
            <a:spLocks noGrp="1"/>
          </p:cNvSpPr>
          <p:nvPr>
            <p:ph type="sldNum" sz="quarter" idx="5"/>
          </p:nvPr>
        </p:nvSpPr>
        <p:spPr/>
        <p:txBody>
          <a:bodyPr/>
          <a:lstStyle/>
          <a:p>
            <a:fld id="{14AEA1EE-55F3-6147-BFB3-52BF101715CE}" type="slidenum">
              <a:rPr lang="en-US" smtClean="0"/>
              <a:t>22</a:t>
            </a:fld>
            <a:endParaRPr lang="en-US"/>
          </a:p>
        </p:txBody>
      </p:sp>
    </p:spTree>
    <p:extLst>
      <p:ext uri="{BB962C8B-B14F-4D97-AF65-F5344CB8AC3E}">
        <p14:creationId xmlns:p14="http://schemas.microsoft.com/office/powerpoint/2010/main" val="22804111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697D-7B9E-47C4-11D6-1D12C1708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C4089-B794-7C4F-EA10-441AA1DFC2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C357F-BEF7-43D5-18C3-348085381DAC}"/>
              </a:ext>
            </a:extLst>
          </p:cNvPr>
          <p:cNvSpPr>
            <a:spLocks noGrp="1"/>
          </p:cNvSpPr>
          <p:nvPr>
            <p:ph type="body" idx="1"/>
          </p:nvPr>
        </p:nvSpPr>
        <p:spPr/>
        <p:txBody>
          <a:bodyPr/>
          <a:lstStyle/>
          <a:p>
            <a:r>
              <a:rPr lang="en-US">
                <a:ea typeface="Calibri"/>
                <a:cs typeface="Calibri"/>
              </a:rPr>
              <a:t>We can have a visual of Open Data being on one end of a continuum, before the FAIR data</a:t>
            </a:r>
          </a:p>
          <a:p>
            <a:r>
              <a:rPr lang="en-US">
                <a:ea typeface="Calibri"/>
                <a:cs typeface="Calibri"/>
              </a:rPr>
              <a:t>(Start with FAIR, and if there's no restriction, make your data Open Data)</a:t>
            </a:r>
          </a:p>
        </p:txBody>
      </p:sp>
      <p:sp>
        <p:nvSpPr>
          <p:cNvPr id="4" name="Slide Number Placeholder 3">
            <a:extLst>
              <a:ext uri="{FF2B5EF4-FFF2-40B4-BE49-F238E27FC236}">
                <a16:creationId xmlns:a16="http://schemas.microsoft.com/office/drawing/2014/main" id="{A688DA82-9555-BFCA-635A-E2BDB618E267}"/>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9337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12608-6B1C-7323-A3FE-AC6B99475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70D69-C8B8-B26A-1D5E-1CC588DBE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486613-498E-FF20-CD67-E8F29FB5DFEA}"/>
              </a:ext>
            </a:extLst>
          </p:cNvPr>
          <p:cNvSpPr>
            <a:spLocks noGrp="1"/>
          </p:cNvSpPr>
          <p:nvPr>
            <p:ph type="body" idx="1"/>
          </p:nvPr>
        </p:nvSpPr>
        <p:spPr/>
        <p:txBody>
          <a:bodyPr/>
          <a:lstStyle/>
          <a:p>
            <a:br>
              <a:rPr lang="en-US"/>
            </a:br>
            <a:r>
              <a:rPr lang="en-US"/>
              <a:t>Still, we can tell what’s inside: just like a canned tomato soup  -&gt; that’s why we have FAIR</a:t>
            </a:r>
            <a:endParaRPr lang="en-NL"/>
          </a:p>
        </p:txBody>
      </p:sp>
      <p:sp>
        <p:nvSpPr>
          <p:cNvPr id="4" name="Slide Number Placeholder 3">
            <a:extLst>
              <a:ext uri="{FF2B5EF4-FFF2-40B4-BE49-F238E27FC236}">
                <a16:creationId xmlns:a16="http://schemas.microsoft.com/office/drawing/2014/main" id="{83A31E47-D9AE-948C-2514-23B49A89A707}"/>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319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bwMode="auto">
        <a:xfrm>
          <a:off x="0" y="0"/>
          <a:ext cx="0" cy="0"/>
          <a:chOff x="0" y="0"/>
          <a:chExt cx="0" cy="0"/>
        </a:xfrm>
      </p:grpSpPr>
      <p:sp>
        <p:nvSpPr>
          <p:cNvPr id="1245668070" name="Slide Image Placeholder 1"/>
          <p:cNvSpPr txBox="1">
            <a:spLocks noGrp="1" noRot="1" noChangeAspect="1"/>
          </p:cNvSpPr>
          <p:nvPr>
            <p:ph type="sldImg" idx="4294967295"/>
          </p:nvPr>
        </p:nvSpPr>
        <p:spPr bwMode="auto">
          <a:xfrm>
            <a:off x="-4763" y="0"/>
            <a:ext cx="22226" cy="12700"/>
          </a:xfrm>
          <a:prstGeom prst="rect">
            <a:avLst/>
          </a:prstGeom>
          <a:noFill/>
          <a:ln>
            <a:noFill/>
          </a:ln>
          <a:effectLst/>
        </p:spPr>
        <p:txBody>
          <a:bodyPr wrap="none" anchor="t">
            <a:spAutoFit/>
          </a:bodyPr>
          <a:lstStyle/>
          <a:p>
            <a:pPr>
              <a:defRPr/>
            </a:pPr>
            <a:endParaRPr/>
          </a:p>
        </p:txBody>
      </p:sp>
      <p:sp>
        <p:nvSpPr>
          <p:cNvPr id="938888438" name="Notes Placeholder 2"/>
          <p:cNvSpPr txBox="1">
            <a:spLocks noGrp="1"/>
          </p:cNvSpPr>
          <p:nvPr>
            <p:ph type="body" idx="4294967295"/>
          </p:nvPr>
        </p:nvSpPr>
        <p:spPr bwMode="auto">
          <a:xfrm>
            <a:off x="0" y="0"/>
            <a:ext cx="12458815" cy="71995464"/>
          </a:xfrm>
          <a:prstGeom prst="rect">
            <a:avLst/>
          </a:prstGeom>
          <a:noFill/>
          <a:ln>
            <a:noFill/>
          </a:ln>
          <a:effectLst/>
        </p:spPr>
        <p:txBody>
          <a:bodyPr wrap="none" anchor="t">
            <a:spAutoFit/>
          </a:bodyPr>
          <a:lstStyle/>
          <a:p>
            <a:pPr>
              <a:defRPr/>
            </a:pPr>
            <a:r>
              <a:rPr lang="en-US" dirty="0"/>
              <a:t>Findable and accessible can be covered by being open, but not other two</a:t>
            </a:r>
            <a:endParaRPr dirty="0"/>
          </a:p>
          <a:p>
            <a:pPr>
              <a:defRPr/>
            </a:pPr>
            <a:endParaRPr dirty="0"/>
          </a:p>
        </p:txBody>
      </p:sp>
      <p:sp>
        <p:nvSpPr>
          <p:cNvPr id="1701140143" name="Slide Number Placeholder 3"/>
          <p:cNvSpPr txBox="1">
            <a:spLocks noGrp="1"/>
          </p:cNvSpPr>
          <p:nvPr>
            <p:ph type="sldNum" sz="quarter" idx="4294967295"/>
          </p:nvPr>
        </p:nvSpPr>
        <p:spPr bwMode="auto">
          <a:xfrm>
            <a:off x="0" y="0"/>
            <a:ext cx="12700" cy="12700"/>
          </a:xfrm>
          <a:prstGeom prst="rect">
            <a:avLst/>
          </a:prstGeom>
          <a:noFill/>
          <a:ln>
            <a:noFill/>
          </a:ln>
          <a:effectLst/>
        </p:spPr>
        <p:txBody>
          <a:bodyPr wrap="none" anchor="t">
            <a:spAutoFit/>
          </a:bodyPr>
          <a:lstStyle/>
          <a:p>
            <a:pPr marL="0" marR="0" lvl="0" indent="0" algn="r" defTabSz="914400" eaLnBrk="1" fontAlgn="auto" latinLnBrk="0" hangingPunct="1">
              <a:lnSpc>
                <a:spcPct val="100000"/>
              </a:lnSpc>
              <a:spcBef>
                <a:spcPts val="0"/>
              </a:spcBef>
              <a:spcAft>
                <a:spcPts val="0"/>
              </a:spcAft>
              <a:buClrTx/>
              <a:buSzTx/>
              <a:buFontTx/>
              <a:buNone/>
              <a:tabLst/>
              <a:defRPr/>
            </a:pPr>
            <a:fld id="{5CC2A059-B141-45A7-B910-B096D6D06820}" type="slidenum">
              <a:rPr kumimoji="0" sz="1800" b="0" i="0" u="none" strike="noStrike" kern="0" cap="none" spc="0" normalizeH="0" baseline="0" noProof="0">
                <a:ln>
                  <a:noFill/>
                </a:ln>
                <a:solidFill>
                  <a:sysClr val="windowText" lastClr="000000"/>
                </a:solidFill>
                <a:effectLst/>
                <a:uLnTx/>
                <a:uFillTx/>
              </a:rPr>
              <a:pPr marL="0" marR="0" lvl="0" indent="0" algn="r" defTabSz="914400" eaLnBrk="1" fontAlgn="auto" latinLnBrk="0" hangingPunct="1">
                <a:lnSpc>
                  <a:spcPct val="100000"/>
                </a:lnSpc>
                <a:spcBef>
                  <a:spcPts val="0"/>
                </a:spcBef>
                <a:spcAft>
                  <a:spcPts val="0"/>
                </a:spcAft>
                <a:buClrTx/>
                <a:buSzTx/>
                <a:buFontTx/>
                <a:buNone/>
                <a:tabLst/>
                <a:defRPr/>
              </a:pPr>
              <a:t>27</a:t>
            </a:fld>
            <a:endParaRPr kumimoji="0" sz="1800" b="0" i="0" u="none" strike="noStrike" kern="0" cap="none" spc="0" normalizeH="0" baseline="0" noProof="0">
              <a:ln>
                <a:noFill/>
              </a:ln>
              <a:solidFill>
                <a:sysClr val="windowText" lastClr="000000"/>
              </a:solidFill>
              <a:effectLst/>
              <a:uLnTx/>
              <a:uFillTx/>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A1B61A-D719-F1F0-D647-32C8CBB3D90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90B384-25D1-AD54-16CB-9A70104BD6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C6BC7F3-3F3D-86D2-50E7-03778C966E5B}"/>
              </a:ext>
            </a:extLst>
          </p:cNvPr>
          <p:cNvSpPr>
            <a:spLocks noGrp="1"/>
          </p:cNvSpPr>
          <p:nvPr>
            <p:ph type="body" idx="1"/>
          </p:nvPr>
        </p:nvSpPr>
        <p:spPr/>
        <p:txBody>
          <a:bodyPr/>
          <a:lstStyle/>
          <a:p>
            <a:r>
              <a:rPr lang="en-US" dirty="0">
                <a:ea typeface="Calibri"/>
                <a:cs typeface="Calibri"/>
              </a:rPr>
              <a:t>Kaggle: from the website</a:t>
            </a:r>
          </a:p>
          <a:p>
            <a:endParaRPr lang="en-US" dirty="0">
              <a:ea typeface="Calibri"/>
              <a:cs typeface="Calibri"/>
            </a:endParaRPr>
          </a:p>
          <a:p>
            <a:r>
              <a:rPr lang="en-US" dirty="0">
                <a:ea typeface="Calibri"/>
                <a:cs typeface="Calibri"/>
              </a:rPr>
              <a:t>Telescope: By ESO/B. Tafreshi (</a:t>
            </a:r>
            <a:r>
              <a:rPr lang="en-US" dirty="0" err="1">
                <a:ea typeface="Calibri"/>
                <a:cs typeface="Calibri"/>
              </a:rPr>
              <a:t>twanight.org</a:t>
            </a:r>
            <a:r>
              <a:rPr lang="en-US" dirty="0">
                <a:ea typeface="Calibri"/>
                <a:cs typeface="Calibri"/>
              </a:rPr>
              <a:t>) - http://</a:t>
            </a:r>
            <a:r>
              <a:rPr lang="en-US" dirty="0" err="1">
                <a:ea typeface="Calibri"/>
                <a:cs typeface="Calibri"/>
              </a:rPr>
              <a:t>www.eso.org</a:t>
            </a:r>
            <a:r>
              <a:rPr lang="en-US" dirty="0">
                <a:ea typeface="Calibri"/>
                <a:cs typeface="Calibri"/>
              </a:rPr>
              <a:t>/public/images/potw1512a/, CC BY 4.0, https://</a:t>
            </a:r>
            <a:r>
              <a:rPr lang="en-US" dirty="0" err="1">
                <a:ea typeface="Calibri"/>
                <a:cs typeface="Calibri"/>
              </a:rPr>
              <a:t>commons.wikimedia.org</a:t>
            </a:r>
            <a:r>
              <a:rPr lang="en-US" dirty="0">
                <a:ea typeface="Calibri"/>
                <a:cs typeface="Calibri"/>
              </a:rPr>
              <a:t>/w/</a:t>
            </a:r>
            <a:r>
              <a:rPr lang="en-US" dirty="0" err="1">
                <a:ea typeface="Calibri"/>
                <a:cs typeface="Calibri"/>
              </a:rPr>
              <a:t>index.php?curid</a:t>
            </a:r>
            <a:r>
              <a:rPr lang="en-US" dirty="0">
                <a:ea typeface="Calibri"/>
                <a:cs typeface="Calibri"/>
              </a:rPr>
              <a:t>=39502519</a:t>
            </a:r>
          </a:p>
          <a:p>
            <a:r>
              <a:rPr lang="en-US" dirty="0">
                <a:ea typeface="Calibri"/>
                <a:cs typeface="Calibri"/>
              </a:rPr>
              <a:t>ESO data can be found on https://</a:t>
            </a:r>
            <a:r>
              <a:rPr lang="en-US" dirty="0" err="1">
                <a:ea typeface="Calibri"/>
                <a:cs typeface="Calibri"/>
              </a:rPr>
              <a:t>archive.eso.org</a:t>
            </a:r>
            <a:r>
              <a:rPr lang="en-US" dirty="0">
                <a:ea typeface="Calibri"/>
                <a:cs typeface="Calibri"/>
              </a:rPr>
              <a:t>/</a:t>
            </a:r>
            <a:r>
              <a:rPr lang="en-US" dirty="0" err="1">
                <a:ea typeface="Calibri"/>
                <a:cs typeface="Calibri"/>
              </a:rPr>
              <a:t>cms.html</a:t>
            </a:r>
            <a:endParaRPr lang="en-US" dirty="0">
              <a:ea typeface="Calibri"/>
              <a:cs typeface="Calibri"/>
            </a:endParaRPr>
          </a:p>
          <a:p>
            <a:endParaRPr lang="en-US" dirty="0">
              <a:ea typeface="Calibri"/>
              <a:cs typeface="Calibri"/>
            </a:endParaRPr>
          </a:p>
          <a:p>
            <a:r>
              <a:rPr lang="en-US" dirty="0">
                <a:ea typeface="Calibri"/>
                <a:cs typeface="Calibri"/>
              </a:rPr>
              <a:t>Floppy disks: https://</a:t>
            </a:r>
            <a:r>
              <a:rPr lang="en-US" dirty="0" err="1">
                <a:ea typeface="Calibri"/>
                <a:cs typeface="Calibri"/>
              </a:rPr>
              <a:t>commons.wikimedia.org</a:t>
            </a:r>
            <a:r>
              <a:rPr lang="en-US" dirty="0">
                <a:ea typeface="Calibri"/>
                <a:cs typeface="Calibri"/>
              </a:rPr>
              <a:t>/wiki/File:MF-2HD_Disketten_3%C2%BD-inch_floppy_disks_3%C2%BD-inch_floppy_disk_storage.JPG</a:t>
            </a:r>
          </a:p>
          <a:p>
            <a:endParaRPr lang="en-US" dirty="0">
              <a:ea typeface="Calibri"/>
              <a:cs typeface="Calibri"/>
            </a:endParaRPr>
          </a:p>
          <a:p>
            <a:r>
              <a:rPr lang="en-US" dirty="0">
                <a:ea typeface="Calibri"/>
                <a:cs typeface="Calibri"/>
              </a:rPr>
              <a:t>Genes: https://</a:t>
            </a:r>
            <a:r>
              <a:rPr lang="en-US" dirty="0" err="1">
                <a:ea typeface="Calibri"/>
                <a:cs typeface="Calibri"/>
              </a:rPr>
              <a:t>en.wikipedia.org</a:t>
            </a:r>
            <a:r>
              <a:rPr lang="en-US" dirty="0">
                <a:ea typeface="Calibri"/>
                <a:cs typeface="Calibri"/>
              </a:rPr>
              <a:t>/wiki/</a:t>
            </a:r>
            <a:r>
              <a:rPr lang="en-US" dirty="0" err="1">
                <a:ea typeface="Calibri"/>
                <a:cs typeface="Calibri"/>
              </a:rPr>
              <a:t>File:Human_karyotype_with_bands_and_sub-bands.png</a:t>
            </a:r>
            <a:endParaRPr lang="en-US" dirty="0">
              <a:ea typeface="Calibri"/>
              <a:cs typeface="Calibri"/>
            </a:endParaRPr>
          </a:p>
        </p:txBody>
      </p:sp>
      <p:sp>
        <p:nvSpPr>
          <p:cNvPr id="4" name="Slide Number Placeholder 3">
            <a:extLst>
              <a:ext uri="{FF2B5EF4-FFF2-40B4-BE49-F238E27FC236}">
                <a16:creationId xmlns:a16="http://schemas.microsoft.com/office/drawing/2014/main" id="{561DC387-483B-8C55-0055-2A45B56217C3}"/>
              </a:ext>
            </a:extLst>
          </p:cNvPr>
          <p:cNvSpPr>
            <a:spLocks noGrp="1"/>
          </p:cNvSpPr>
          <p:nvPr>
            <p:ph type="sldNum" sz="quarter" idx="5"/>
          </p:nvPr>
        </p:nvSpPr>
        <p:spPr/>
        <p:txBody>
          <a:bodyPr/>
          <a:lstStyle/>
          <a:p>
            <a:fld id="{AA799BBE-B871-48D7-983C-C0B1D7156DCD}" type="slidenum">
              <a:rPr lang="en-GB" smtClean="0"/>
              <a:t>28</a:t>
            </a:fld>
            <a:endParaRPr lang="en-GB"/>
          </a:p>
        </p:txBody>
      </p:sp>
    </p:spTree>
    <p:extLst>
      <p:ext uri="{BB962C8B-B14F-4D97-AF65-F5344CB8AC3E}">
        <p14:creationId xmlns:p14="http://schemas.microsoft.com/office/powerpoint/2010/main" val="32372538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7F6CA-F722-A43D-6785-BB2C1FD66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3A46D-AF5F-9ED2-0DB4-37DBB5A65B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F4B96-799C-C444-2EF9-B836959F1164}"/>
              </a:ext>
            </a:extLst>
          </p:cNvPr>
          <p:cNvSpPr>
            <a:spLocks noGrp="1"/>
          </p:cNvSpPr>
          <p:nvPr>
            <p:ph type="body" idx="1"/>
          </p:nvPr>
        </p:nvSpPr>
        <p:spPr/>
        <p:txBody>
          <a:bodyPr/>
          <a:lstStyle/>
          <a:p>
            <a:r>
              <a:rPr lang="en-US"/>
              <a:t>Open doesn’t mean FAIR</a:t>
            </a:r>
            <a:endParaRPr lang="en-NL"/>
          </a:p>
        </p:txBody>
      </p:sp>
      <p:sp>
        <p:nvSpPr>
          <p:cNvPr id="4" name="Slide Number Placeholder 3">
            <a:extLst>
              <a:ext uri="{FF2B5EF4-FFF2-40B4-BE49-F238E27FC236}">
                <a16:creationId xmlns:a16="http://schemas.microsoft.com/office/drawing/2014/main" id="{7DAE0DCE-6237-D6DF-9214-6D8C7A628CD5}"/>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591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1">
                <a:solidFill>
                  <a:schemeClr val="bg1"/>
                </a:solidFill>
                <a:latin typeface="Aptos" panose="02110004020202020204"/>
              </a:rPr>
              <a:t>Traditionally, we thought research data as something to be consumed, with a dead end</a:t>
            </a:r>
          </a:p>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1718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a:solidFill>
                  <a:schemeClr val="bg1"/>
                </a:solidFill>
                <a:latin typeface="Aptos" panose="02110004020202020204"/>
              </a:rPr>
              <a:t>Research data management concerns the way you collect, analyze, store, share, archive and publish research data, to satisfy the needs of current and future data users​.</a:t>
            </a:r>
          </a:p>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51868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41762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799BBE-B871-48D7-983C-C0B1D7156DCD}" type="slidenum">
              <a:rPr lang="en-GB" smtClean="0"/>
              <a:t>12</a:t>
            </a:fld>
            <a:endParaRPr lang="en-GB"/>
          </a:p>
        </p:txBody>
      </p:sp>
    </p:spTree>
    <p:extLst>
      <p:ext uri="{BB962C8B-B14F-4D97-AF65-F5344CB8AC3E}">
        <p14:creationId xmlns:p14="http://schemas.microsoft.com/office/powerpoint/2010/main" val="26872822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E46F-4399-EFE0-BB8F-A7F080746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43F83-EBDC-8E90-9598-7D75691D1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46E04A-FE33-E4FD-A573-741EDC36FB34}"/>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CCC95B50-880C-089B-E4F3-09110AB504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57414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A799BBE-B871-48D7-983C-C0B1D7156DCD}" type="slidenum">
              <a:rPr lang="en-GB" smtClean="0"/>
              <a:t>37</a:t>
            </a:fld>
            <a:endParaRPr lang="en-GB"/>
          </a:p>
        </p:txBody>
      </p:sp>
    </p:spTree>
    <p:extLst>
      <p:ext uri="{BB962C8B-B14F-4D97-AF65-F5344CB8AC3E}">
        <p14:creationId xmlns:p14="http://schemas.microsoft.com/office/powerpoint/2010/main" val="1322867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17620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534835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6E767-22F5-EACE-7ACB-1E7B22A4B0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B7B7C-74ED-0792-3732-46B70FC34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D68E1-1260-72B8-FA2A-ED7249F0C3B0}"/>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6FC88384-9C26-1ADC-C9A1-C9B23916F0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376809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43</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472409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44</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1529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63143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47</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22842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48</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328470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a:t>Image: Research Data Management: making it possible to </a:t>
            </a:r>
            <a:r>
              <a:rPr lang="en-US" err="1"/>
              <a:t>retreive</a:t>
            </a:r>
            <a:r>
              <a:rPr lang="en-US"/>
              <a:t> data from last year. </a:t>
            </a:r>
            <a:r>
              <a:rPr lang="en-US" i="1"/>
              <a:t>The Turing Way</a:t>
            </a:r>
            <a:r>
              <a:rPr lang="en-US"/>
              <a:t> project illustration by </a:t>
            </a:r>
            <a:r>
              <a:rPr lang="en-US" err="1"/>
              <a:t>Scriberia</a:t>
            </a:r>
            <a:r>
              <a:rPr lang="en-US"/>
              <a:t>. Original version on </a:t>
            </a:r>
            <a:r>
              <a:rPr lang="en-US" err="1"/>
              <a:t>Zenodo</a:t>
            </a:r>
            <a:r>
              <a:rPr lang="en-US"/>
              <a:t>. </a:t>
            </a:r>
            <a:r>
              <a:rPr lang="en-US">
                <a:hlinkClick r:id="rId3"/>
              </a:rPr>
              <a:t>http://doi.org/10.5281/zenodo.3695300</a:t>
            </a:r>
            <a:endParaRPr lang="en-GB"/>
          </a:p>
          <a:p>
            <a:endParaRPr lang="en-GB"/>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3415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83732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421063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52</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844797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799BBE-B871-48D7-983C-C0B1D7156DCD}" type="slidenum">
              <a:rPr lang="en-GB" smtClean="0"/>
              <a:t>54</a:t>
            </a:fld>
            <a:endParaRPr lang="en-GB"/>
          </a:p>
        </p:txBody>
      </p:sp>
    </p:spTree>
    <p:extLst>
      <p:ext uri="{BB962C8B-B14F-4D97-AF65-F5344CB8AC3E}">
        <p14:creationId xmlns:p14="http://schemas.microsoft.com/office/powerpoint/2010/main" val="388356088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57</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30353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350D6-93BE-E607-D210-2E92642C6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4C67C-6F20-25DC-7DFF-2ED0FAE1A6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49542-F928-1590-747D-EB698B2432FF}"/>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B06307D8-05E1-CAB3-604F-F390D1E6CA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58</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620720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9AA77-58A7-6A53-D3CE-CE794A6F2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03F02-9F84-E683-FF80-71B53A277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C5FC-8DA6-9955-43B4-7F816B420606}"/>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833C4F0E-D0E5-5D5F-0005-F31C82DAF88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940372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8297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799BBE-B871-48D7-983C-C0B1D7156DCD}" type="slidenum">
              <a:rPr lang="en-GB" smtClean="0"/>
              <a:t>66</a:t>
            </a:fld>
            <a:endParaRPr lang="en-GB"/>
          </a:p>
        </p:txBody>
      </p:sp>
    </p:spTree>
    <p:extLst>
      <p:ext uri="{BB962C8B-B14F-4D97-AF65-F5344CB8AC3E}">
        <p14:creationId xmlns:p14="http://schemas.microsoft.com/office/powerpoint/2010/main" val="26527944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(In the past,</a:t>
            </a:r>
            <a:r>
              <a:rPr lang="en-US"/>
              <a:t> we scramble ourselves to structure metadata and data at the end of the project </a:t>
            </a:r>
            <a:r>
              <a:rPr lang="en-NL"/>
              <a:t>)</a:t>
            </a:r>
            <a:endParaRPr lang="en-US"/>
          </a:p>
          <a:p>
            <a:endParaRPr lang="en-US"/>
          </a:p>
          <a:p>
            <a:r>
              <a:rPr lang="en-US"/>
              <a:t>But, it’s worse way to do it—time consuming, accuracy, remembering everything, “past you”</a:t>
            </a:r>
          </a:p>
          <a:p>
            <a:endParaRPr lang="en-NL"/>
          </a:p>
        </p:txBody>
      </p:sp>
      <p:sp>
        <p:nvSpPr>
          <p:cNvPr id="4" name="Slide Number Placeholder 3"/>
          <p:cNvSpPr>
            <a:spLocks noGrp="1"/>
          </p:cNvSpPr>
          <p:nvPr>
            <p:ph type="sldNum" sz="quarter" idx="5"/>
          </p:nvPr>
        </p:nvSpPr>
        <p:spPr/>
        <p:txBody>
          <a:bodyPr/>
          <a:lstStyle/>
          <a:p>
            <a:fld id="{AA799BBE-B871-48D7-983C-C0B1D7156DCD}" type="slidenum">
              <a:rPr lang="en-GB" smtClean="0"/>
              <a:t>72</a:t>
            </a:fld>
            <a:endParaRPr lang="en-GB"/>
          </a:p>
        </p:txBody>
      </p:sp>
    </p:spTree>
    <p:extLst>
      <p:ext uri="{BB962C8B-B14F-4D97-AF65-F5344CB8AC3E}">
        <p14:creationId xmlns:p14="http://schemas.microsoft.com/office/powerpoint/2010/main" val="30259335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F9DEF-06E4-9D28-7C7B-A92D80D78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08B5B-2D7B-0536-38D5-D3CB6218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64EE56-A44C-FF06-8D91-7174B949BB90}"/>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E6610B41-56D7-0A59-8B01-4D5799D467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732519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799BBE-B871-48D7-983C-C0B1D7156DCD}" type="slidenum">
              <a:rPr lang="en-GB" smtClean="0"/>
              <a:t>74</a:t>
            </a:fld>
            <a:endParaRPr lang="en-GB"/>
          </a:p>
        </p:txBody>
      </p:sp>
    </p:spTree>
    <p:extLst>
      <p:ext uri="{BB962C8B-B14F-4D97-AF65-F5344CB8AC3E}">
        <p14:creationId xmlns:p14="http://schemas.microsoft.com/office/powerpoint/2010/main" val="8739006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AA799BBE-B871-48D7-983C-C0B1D7156DCD}" type="slidenum">
              <a:rPr lang="en-GB" smtClean="0"/>
              <a:t>78</a:t>
            </a:fld>
            <a:endParaRPr lang="en-GB"/>
          </a:p>
        </p:txBody>
      </p:sp>
    </p:spTree>
    <p:extLst>
      <p:ext uri="{BB962C8B-B14F-4D97-AF65-F5344CB8AC3E}">
        <p14:creationId xmlns:p14="http://schemas.microsoft.com/office/powerpoint/2010/main" val="66764168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84215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use Research Data as including Data Itself and Metadata</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217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6D333-56A9-5952-FA99-B00783688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C23DD2-9549-C650-83E3-6FABC97658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9E08B9-8610-B62B-0CA8-EA606274AA3F}"/>
              </a:ext>
            </a:extLst>
          </p:cNvPr>
          <p:cNvSpPr>
            <a:spLocks noGrp="1"/>
          </p:cNvSpPr>
          <p:nvPr>
            <p:ph type="body" idx="1"/>
          </p:nvPr>
        </p:nvSpPr>
        <p:spPr/>
        <p:txBody>
          <a:bodyPr/>
          <a:lstStyle/>
          <a:p>
            <a:r>
              <a:rPr lang="en-US" b="1">
                <a:solidFill>
                  <a:schemeClr val="bg1"/>
                </a:solidFill>
                <a:latin typeface="Aptos" panose="02110004020202020204"/>
              </a:rPr>
              <a:t>Research data management concerns the way you collect, analyze, store, share, archive and publish research data, to satisfy the needs of current and future data users​.</a:t>
            </a:r>
          </a:p>
          <a:p>
            <a:endParaRPr lang="LID4096"/>
          </a:p>
        </p:txBody>
      </p:sp>
      <p:sp>
        <p:nvSpPr>
          <p:cNvPr id="4" name="Slide Number Placeholder 3">
            <a:extLst>
              <a:ext uri="{FF2B5EF4-FFF2-40B4-BE49-F238E27FC236}">
                <a16:creationId xmlns:a16="http://schemas.microsoft.com/office/drawing/2014/main" id="{2B341A24-3603-C1A7-1C7B-EA1A3CE289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15205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genome of the coronavirus sequenced by </a:t>
            </a:r>
            <a:r>
              <a:rPr lang="en-US" err="1">
                <a:hlinkClick r:id="rId3"/>
              </a:rPr>
              <a:t>Yanmei</a:t>
            </a:r>
            <a:r>
              <a:rPr lang="en-US">
                <a:hlinkClick r:id="rId3"/>
              </a:rPr>
              <a:t> Chen</a:t>
            </a:r>
            <a:r>
              <a:rPr lang="en-US"/>
              <a:t> at Yong-Zhen Zhang's lab at Funan</a:t>
            </a:r>
            <a:endParaRPr lang="en-US">
              <a:ea typeface="Calibri"/>
              <a:cs typeface="Calibri"/>
            </a:endParaRPr>
          </a:p>
          <a:p>
            <a:endParaRPr lang="en-US">
              <a:ea typeface="Calibri"/>
              <a:cs typeface="Calibri"/>
            </a:endParaRPr>
          </a:p>
          <a:p>
            <a:r>
              <a:rPr lang="en-US"/>
              <a:t>GenBank</a:t>
            </a:r>
          </a:p>
          <a:p>
            <a:r>
              <a:rPr lang="en-US">
                <a:hlinkClick r:id="rId4"/>
              </a:rPr>
              <a:t>https://www.ncbi.nlm.nih.gov/nuccore/MN908947</a:t>
            </a:r>
          </a:p>
          <a:p>
            <a:endParaRPr lang="en-US">
              <a:ea typeface="Calibri"/>
              <a:cs typeface="Calibri"/>
            </a:endParaRPr>
          </a:p>
          <a:p>
            <a:r>
              <a:rPr lang="en-US">
                <a:hlinkClick r:id="rId5"/>
              </a:rPr>
              <a:t>https://papers.ssrn.com/sol3/papers.cfm?abstract_id=3934022</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3555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a:p>
            <a:r>
              <a:rPr lang="en-US"/>
              <a:t>COVID test: https://images.wired.it/wp-content/uploads/2020/05/07150304/coronavirus-test-saliva.jpg</a:t>
            </a:r>
          </a:p>
          <a:p>
            <a:r>
              <a:rPr lang="en-US"/>
              <a:t>Vaccine: https://blogs.imperial.ac.uk/imperial-medicine/files/2020/09/200624_covid-19_crf_imp_vaccine_trial_0252.jpg</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6615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Remember COVID Glad that we are alive. We are standing (and living) on the shoulder of the giant </a:t>
            </a:r>
          </a:p>
          <a:p>
            <a:r>
              <a:rPr lang="en-US">
                <a:hlinkClick r:id="rId3"/>
              </a:rPr>
              <a:t>https://en.wikipedia.org/wiki/COVID_Moonshot</a:t>
            </a:r>
            <a:endParaRPr lang="en-US"/>
          </a:p>
          <a:p>
            <a:r>
              <a:rPr lang="en-US">
                <a:hlinkClick r:id="rId4"/>
              </a:rPr>
              <a:t>https://en.wikipedia.org/wiki/Impact_of_the_COVID-19_pandemic_on_science_and_technology#Open_science</a:t>
            </a:r>
          </a:p>
          <a:p>
            <a:endParaRPr lang="en-US"/>
          </a:p>
          <a:p>
            <a:endParaRPr lang="en-US">
              <a:ea typeface="Calibri"/>
              <a:cs typeface="Calibri"/>
            </a:endParaRPr>
          </a:p>
          <a:p>
            <a:endParaRPr lang="en-US">
              <a:ea typeface="Calibri"/>
              <a:cs typeface="Calibri"/>
            </a:endParaRP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6290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003F-C1BF-82D3-1592-0A465E221BA4}"/>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LID4096"/>
          </a:p>
        </p:txBody>
      </p:sp>
      <p:sp>
        <p:nvSpPr>
          <p:cNvPr id="3" name="Subtitle 2">
            <a:extLst>
              <a:ext uri="{FF2B5EF4-FFF2-40B4-BE49-F238E27FC236}">
                <a16:creationId xmlns:a16="http://schemas.microsoft.com/office/drawing/2014/main" id="{998D12C1-8E8E-5DA5-1B18-07E5B4F33FAD}"/>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977C8326-C97E-65C4-0F47-37B14D66DB93}"/>
              </a:ext>
            </a:extLst>
          </p:cNvPr>
          <p:cNvSpPr>
            <a:spLocks noGrp="1"/>
          </p:cNvSpPr>
          <p:nvPr>
            <p:ph type="dt" sz="half" idx="10"/>
          </p:nvPr>
        </p:nvSpPr>
        <p:spPr/>
        <p:txBody>
          <a:bodyPr/>
          <a:lstStyle/>
          <a:p>
            <a:fld id="{92AAD206-38FC-4FF4-9DD4-B6B2DDB086D6}" type="datetimeFigureOut">
              <a:rPr lang="LID4096" smtClean="0"/>
              <a:t>12/16/25</a:t>
            </a:fld>
            <a:endParaRPr lang="LID4096"/>
          </a:p>
        </p:txBody>
      </p:sp>
      <p:sp>
        <p:nvSpPr>
          <p:cNvPr id="5" name="Footer Placeholder 4">
            <a:extLst>
              <a:ext uri="{FF2B5EF4-FFF2-40B4-BE49-F238E27FC236}">
                <a16:creationId xmlns:a16="http://schemas.microsoft.com/office/drawing/2014/main" id="{25025974-428B-4355-387B-CA2DA104D44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CDFBE7E-F2A2-4724-90E8-A982A4094B2E}"/>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23842573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7458-F547-3CF0-D578-22D446ABD8A3}"/>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738F7C7F-E0C2-02FF-BCD5-DAD8F07806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F1DCF21-A974-0483-61FB-1BE8228B222D}"/>
              </a:ext>
            </a:extLst>
          </p:cNvPr>
          <p:cNvSpPr>
            <a:spLocks noGrp="1"/>
          </p:cNvSpPr>
          <p:nvPr>
            <p:ph type="dt" sz="half" idx="10"/>
          </p:nvPr>
        </p:nvSpPr>
        <p:spPr/>
        <p:txBody>
          <a:bodyPr/>
          <a:lstStyle/>
          <a:p>
            <a:fld id="{92AAD206-38FC-4FF4-9DD4-B6B2DDB086D6}" type="datetimeFigureOut">
              <a:rPr lang="LID4096" smtClean="0"/>
              <a:t>12/16/25</a:t>
            </a:fld>
            <a:endParaRPr lang="LID4096"/>
          </a:p>
        </p:txBody>
      </p:sp>
      <p:sp>
        <p:nvSpPr>
          <p:cNvPr id="5" name="Footer Placeholder 4">
            <a:extLst>
              <a:ext uri="{FF2B5EF4-FFF2-40B4-BE49-F238E27FC236}">
                <a16:creationId xmlns:a16="http://schemas.microsoft.com/office/drawing/2014/main" id="{4A13B3D9-6077-D174-718A-6255458381B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3D58DC4-9EB5-C99B-F187-95426DB9DDFF}"/>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303313636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89B5F1-EAB8-1AA5-7723-3855C45AC079}"/>
              </a:ext>
            </a:extLst>
          </p:cNvPr>
          <p:cNvSpPr>
            <a:spLocks noGrp="1"/>
          </p:cNvSpPr>
          <p:nvPr>
            <p:ph type="title" orient="vert"/>
          </p:nvPr>
        </p:nvSpPr>
        <p:spPr>
          <a:xfrm>
            <a:off x="6543675" y="273844"/>
            <a:ext cx="1971675" cy="4358879"/>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6988B37-1DFB-2205-9A59-5E08A8385974}"/>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0255721E-C069-17DA-66C9-BD15E5E31EF5}"/>
              </a:ext>
            </a:extLst>
          </p:cNvPr>
          <p:cNvSpPr>
            <a:spLocks noGrp="1"/>
          </p:cNvSpPr>
          <p:nvPr>
            <p:ph type="dt" sz="half" idx="10"/>
          </p:nvPr>
        </p:nvSpPr>
        <p:spPr/>
        <p:txBody>
          <a:bodyPr/>
          <a:lstStyle/>
          <a:p>
            <a:fld id="{92AAD206-38FC-4FF4-9DD4-B6B2DDB086D6}" type="datetimeFigureOut">
              <a:rPr lang="LID4096" smtClean="0"/>
              <a:t>12/16/25</a:t>
            </a:fld>
            <a:endParaRPr lang="LID4096"/>
          </a:p>
        </p:txBody>
      </p:sp>
      <p:sp>
        <p:nvSpPr>
          <p:cNvPr id="5" name="Footer Placeholder 4">
            <a:extLst>
              <a:ext uri="{FF2B5EF4-FFF2-40B4-BE49-F238E27FC236}">
                <a16:creationId xmlns:a16="http://schemas.microsoft.com/office/drawing/2014/main" id="{E447D62C-F720-65D5-CD84-1277F2F9D53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DCCCDBA-D481-C9C4-524F-7E86CD9DBBED}"/>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34005799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88371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710003-AF85-25D8-2574-6B754B377F25}"/>
              </a:ext>
            </a:extLst>
          </p:cNvPr>
          <p:cNvSpPr>
            <a:spLocks noGrp="1"/>
          </p:cNvSpPr>
          <p:nvPr>
            <p:ph type="title" hasCustomPrompt="1"/>
          </p:nvPr>
        </p:nvSpPr>
        <p:spPr>
          <a:xfrm>
            <a:off x="875231" y="2109457"/>
            <a:ext cx="7556500" cy="1086982"/>
          </a:xfrm>
          <a:prstGeom prst="rect">
            <a:avLst/>
          </a:prstGeom>
        </p:spPr>
        <p:txBody>
          <a:bodyPr vert="horz" lIns="0" tIns="0" rIns="0" bIns="0" rtlCol="0" anchor="t" anchorCtr="0">
            <a:noAutofit/>
          </a:bodyPr>
          <a:lstStyle>
            <a:lvl1pPr>
              <a:lnSpc>
                <a:spcPct val="100000"/>
              </a:lnSpc>
              <a:defRPr sz="5400">
                <a:latin typeface="Aptos" panose="020B0004020202020204" pitchFamily="34" charset="0"/>
              </a:defRPr>
            </a:lvl1pPr>
          </a:lstStyle>
          <a:p>
            <a:r>
              <a:rPr lang="en-GB"/>
              <a:t>Lorem ipsum </a:t>
            </a:r>
          </a:p>
        </p:txBody>
      </p:sp>
    </p:spTree>
    <p:extLst>
      <p:ext uri="{BB962C8B-B14F-4D97-AF65-F5344CB8AC3E}">
        <p14:creationId xmlns:p14="http://schemas.microsoft.com/office/powerpoint/2010/main" val="4188879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710003-AF85-25D8-2574-6B754B377F25}"/>
              </a:ext>
            </a:extLst>
          </p:cNvPr>
          <p:cNvSpPr>
            <a:spLocks noGrp="1"/>
          </p:cNvSpPr>
          <p:nvPr>
            <p:ph type="title" hasCustomPrompt="1"/>
          </p:nvPr>
        </p:nvSpPr>
        <p:spPr>
          <a:xfrm>
            <a:off x="983873" y="2308633"/>
            <a:ext cx="7556500" cy="977775"/>
          </a:xfrm>
          <a:prstGeom prst="rect">
            <a:avLst/>
          </a:prstGeom>
        </p:spPr>
        <p:txBody>
          <a:bodyPr vert="horz" lIns="0" tIns="0" rIns="0" bIns="0" rtlCol="0" anchor="t" anchorCtr="0">
            <a:noAutofit/>
          </a:bodyPr>
          <a:lstStyle>
            <a:lvl1pPr>
              <a:lnSpc>
                <a:spcPct val="100000"/>
              </a:lnSpc>
              <a:defRPr sz="5400">
                <a:solidFill>
                  <a:schemeClr val="tx1"/>
                </a:solidFill>
                <a:latin typeface="Aptos" panose="020B0004020202020204" pitchFamily="34" charset="0"/>
              </a:defRPr>
            </a:lvl1pPr>
          </a:lstStyle>
          <a:p>
            <a:r>
              <a:rPr lang="en-GB"/>
              <a:t>Lorem ipsum </a:t>
            </a:r>
          </a:p>
        </p:txBody>
      </p:sp>
    </p:spTree>
    <p:extLst>
      <p:ext uri="{BB962C8B-B14F-4D97-AF65-F5344CB8AC3E}">
        <p14:creationId xmlns:p14="http://schemas.microsoft.com/office/powerpoint/2010/main" val="180453408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This is an example of a 27 pt headline with 27 pt line spacing</a:t>
            </a:r>
          </a:p>
        </p:txBody>
      </p:sp>
      <p:sp>
        <p:nvSpPr>
          <p:cNvPr id="3" name="Content Placeholder 2"/>
          <p:cNvSpPr>
            <a:spLocks noGrp="1"/>
          </p:cNvSpPr>
          <p:nvPr>
            <p:ph idx="1" hasCustomPrompt="1"/>
          </p:nvPr>
        </p:nvSpPr>
        <p:spPr/>
        <p:txBody>
          <a:bodyPr/>
          <a:lstStyle>
            <a:lvl1pPr>
              <a:defRPr baseline="0"/>
            </a:lvl1pPr>
          </a:lstStyle>
          <a:p>
            <a:pPr lvl="0"/>
            <a:r>
              <a:rPr lang="en-GB"/>
              <a:t>Click to enter text</a:t>
            </a:r>
          </a:p>
          <a:p>
            <a:pPr lvl="1"/>
            <a:r>
              <a:rPr lang="en-GB"/>
              <a:t>Tweede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Tree>
    <p:extLst>
      <p:ext uri="{BB962C8B-B14F-4D97-AF65-F5344CB8AC3E}">
        <p14:creationId xmlns:p14="http://schemas.microsoft.com/office/powerpoint/2010/main" val="38542716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a:t>Click to insert image</a:t>
            </a:r>
          </a:p>
        </p:txBody>
      </p:sp>
    </p:spTree>
    <p:extLst>
      <p:ext uri="{BB962C8B-B14F-4D97-AF65-F5344CB8AC3E}">
        <p14:creationId xmlns:p14="http://schemas.microsoft.com/office/powerpoint/2010/main" val="1059837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a:t>This is an example of a white headline on a full screen, dark image</a:t>
            </a:r>
          </a:p>
        </p:txBody>
      </p:sp>
    </p:spTree>
    <p:extLst>
      <p:ext uri="{BB962C8B-B14F-4D97-AF65-F5344CB8AC3E}">
        <p14:creationId xmlns:p14="http://schemas.microsoft.com/office/powerpoint/2010/main" val="36991843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Title Only">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66A97-5D8D-0EAC-B473-EF8D29F924CD}"/>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4" name="Footer Placeholder 3">
            <a:extLst>
              <a:ext uri="{FF2B5EF4-FFF2-40B4-BE49-F238E27FC236}">
                <a16:creationId xmlns:a16="http://schemas.microsoft.com/office/drawing/2014/main" id="{1BABED22-9CE8-F2EC-19C7-E770EFAE50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33669-F0A8-5700-6C31-C0A1C88AAC7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6531757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26568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7E32-30DD-3A2F-25B3-AAFB54B801CA}"/>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94691836-D314-F75D-1231-E0B4A3ADF8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D7CE6C-2871-F5DE-F1DD-D9E154FE5A0E}"/>
              </a:ext>
            </a:extLst>
          </p:cNvPr>
          <p:cNvSpPr>
            <a:spLocks noGrp="1"/>
          </p:cNvSpPr>
          <p:nvPr>
            <p:ph type="dt" sz="half" idx="10"/>
          </p:nvPr>
        </p:nvSpPr>
        <p:spPr/>
        <p:txBody>
          <a:bodyPr/>
          <a:lstStyle/>
          <a:p>
            <a:fld id="{92AAD206-38FC-4FF4-9DD4-B6B2DDB086D6}" type="datetimeFigureOut">
              <a:rPr lang="LID4096" smtClean="0"/>
              <a:t>12/16/25</a:t>
            </a:fld>
            <a:endParaRPr lang="LID4096"/>
          </a:p>
        </p:txBody>
      </p:sp>
      <p:sp>
        <p:nvSpPr>
          <p:cNvPr id="5" name="Footer Placeholder 4">
            <a:extLst>
              <a:ext uri="{FF2B5EF4-FFF2-40B4-BE49-F238E27FC236}">
                <a16:creationId xmlns:a16="http://schemas.microsoft.com/office/drawing/2014/main" id="{1FE2FEDF-71B1-68E5-8ED9-2012AF5FAD8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95F4871-1260-6AA2-7346-5801E9431A46}"/>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19829980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442895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6782533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97658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340600" y="4568825"/>
            <a:ext cx="1803400" cy="574675"/>
          </a:xfrm>
          <a:prstGeom prst="rect">
            <a:avLst/>
          </a:prstGeom>
        </p:spPr>
      </p:pic>
      <p:sp>
        <p:nvSpPr>
          <p:cNvPr id="9" name="Tijdelijke aanduiding voor tekst 8"/>
          <p:cNvSpPr>
            <a:spLocks noGrp="1"/>
          </p:cNvSpPr>
          <p:nvPr>
            <p:ph type="body" sz="quarter" idx="13" hasCustomPrompt="1"/>
          </p:nvPr>
        </p:nvSpPr>
        <p:spPr>
          <a:xfrm>
            <a:off x="0" y="3990975"/>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7"/>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21829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Aptos" panose="020B0004020202020204" pitchFamily="34" charset="0"/>
              </a:defRPr>
            </a:lvl1pPr>
          </a:lstStyle>
          <a:p>
            <a:r>
              <a:rPr lang="en-NL" noProof="0"/>
              <a:t>This is an example of a 27 pt headline with 27 pt line spacing</a:t>
            </a:r>
          </a:p>
        </p:txBody>
      </p:sp>
      <p:sp>
        <p:nvSpPr>
          <p:cNvPr id="3" name="Content Placeholder 2"/>
          <p:cNvSpPr>
            <a:spLocks noGrp="1"/>
          </p:cNvSpPr>
          <p:nvPr>
            <p:ph idx="1" hasCustomPrompt="1"/>
          </p:nvPr>
        </p:nvSpPr>
        <p:spPr/>
        <p:txBody>
          <a:bodyPr/>
          <a:lstStyle>
            <a:lvl1pPr>
              <a:defRPr baseline="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NL" noProof="0"/>
              <a:t>Click to enter text</a:t>
            </a:r>
          </a:p>
          <a:p>
            <a:pPr lvl="1"/>
            <a:r>
              <a:rPr lang="en-NL" noProof="0"/>
              <a:t>Tweede </a:t>
            </a:r>
            <a:r>
              <a:rPr lang="en-NL" noProof="0" err="1"/>
              <a:t>niveau</a:t>
            </a:r>
            <a:endParaRPr lang="en-NL" noProof="0"/>
          </a:p>
          <a:p>
            <a:pPr lvl="2"/>
            <a:r>
              <a:rPr lang="en-NL" noProof="0" err="1"/>
              <a:t>Derde</a:t>
            </a:r>
            <a:r>
              <a:rPr lang="en-NL" noProof="0"/>
              <a:t> </a:t>
            </a:r>
            <a:r>
              <a:rPr lang="en-NL" noProof="0" err="1"/>
              <a:t>niveau</a:t>
            </a:r>
            <a:endParaRPr lang="en-NL" noProof="0"/>
          </a:p>
          <a:p>
            <a:pPr lvl="3"/>
            <a:r>
              <a:rPr lang="en-NL" noProof="0" err="1"/>
              <a:t>Vierde</a:t>
            </a:r>
            <a:r>
              <a:rPr lang="en-NL" noProof="0"/>
              <a:t> </a:t>
            </a:r>
            <a:r>
              <a:rPr lang="en-NL" noProof="0" err="1"/>
              <a:t>niveau</a:t>
            </a:r>
            <a:endParaRPr lang="en-NL" noProof="0"/>
          </a:p>
          <a:p>
            <a:pPr lvl="4"/>
            <a:r>
              <a:rPr lang="en-NL" noProof="0" err="1"/>
              <a:t>Vijfde</a:t>
            </a:r>
            <a:r>
              <a:rPr lang="en-NL" noProof="0"/>
              <a:t> </a:t>
            </a:r>
            <a:r>
              <a:rPr lang="en-NL" noProof="0" err="1"/>
              <a:t>niveau</a:t>
            </a:r>
            <a:endParaRPr lang="en-NL" noProof="0"/>
          </a:p>
        </p:txBody>
      </p:sp>
      <p:sp>
        <p:nvSpPr>
          <p:cNvPr id="4" name="Date Placeholder 3"/>
          <p:cNvSpPr>
            <a:spLocks noGrp="1"/>
          </p:cNvSpPr>
          <p:nvPr>
            <p:ph type="dt" sz="half" idx="10"/>
          </p:nvPr>
        </p:nvSpPr>
        <p:spPr>
          <a:xfrm>
            <a:off x="628650" y="4767263"/>
            <a:ext cx="2057400" cy="273844"/>
          </a:xfrm>
          <a:prstGeom prst="rect">
            <a:avLst/>
          </a:prstGeom>
        </p:spPr>
        <p:txBody>
          <a:bodyPr/>
          <a:lstStyle>
            <a:lvl1pPr>
              <a:defRPr>
                <a:latin typeface="Aptos" panose="020B0004020202020204" pitchFamily="34" charset="0"/>
              </a:defRPr>
            </a:lvl1pPr>
          </a:lstStyle>
          <a:p>
            <a:endParaRPr lang="en-NL" noProof="0"/>
          </a:p>
        </p:txBody>
      </p:sp>
      <p:sp>
        <p:nvSpPr>
          <p:cNvPr id="5" name="Footer Placeholder 4"/>
          <p:cNvSpPr>
            <a:spLocks noGrp="1"/>
          </p:cNvSpPr>
          <p:nvPr>
            <p:ph type="ftr" sz="quarter" idx="11"/>
          </p:nvPr>
        </p:nvSpPr>
        <p:spPr>
          <a:xfrm>
            <a:off x="1114426" y="4568400"/>
            <a:ext cx="8029574" cy="576000"/>
          </a:xfrm>
          <a:prstGeom prst="rect">
            <a:avLst/>
          </a:prstGeom>
        </p:spPr>
        <p:txBody>
          <a:bodyPr/>
          <a:lstStyle>
            <a:lvl1pPr>
              <a:defRPr>
                <a:latin typeface="Aptos" panose="020B0004020202020204" pitchFamily="34" charset="0"/>
              </a:defRPr>
            </a:lvl1pPr>
          </a:lstStyle>
          <a:p>
            <a:r>
              <a:rPr lang="en-NL" noProof="0"/>
              <a:t>Upload Your Data</a:t>
            </a:r>
          </a:p>
        </p:txBody>
      </p:sp>
      <p:sp>
        <p:nvSpPr>
          <p:cNvPr id="6" name="Slide Number Placeholder 5"/>
          <p:cNvSpPr>
            <a:spLocks noGrp="1"/>
          </p:cNvSpPr>
          <p:nvPr>
            <p:ph type="sldNum" sz="quarter" idx="12"/>
          </p:nvPr>
        </p:nvSpPr>
        <p:spPr>
          <a:xfrm>
            <a:off x="2" y="4568400"/>
            <a:ext cx="1114424" cy="572286"/>
          </a:xfrm>
          <a:prstGeom prst="rect">
            <a:avLst/>
          </a:prstGeom>
        </p:spPr>
        <p:txBody>
          <a:bodyPr/>
          <a:lstStyle>
            <a:lvl1pPr>
              <a:defRPr>
                <a:latin typeface="Aptos" panose="020B0004020202020204" pitchFamily="34" charset="0"/>
              </a:defRPr>
            </a:lvl1pPr>
          </a:lstStyle>
          <a:p>
            <a:fld id="{C194BDB0-F4EA-4DD6-8281-CCE2440D0CE0}" type="slidenum">
              <a:rPr lang="en-NL" noProof="0" smtClean="0"/>
              <a:pPr/>
              <a:t>‹#›</a:t>
            </a:fld>
            <a:endParaRPr lang="en-NL" noProof="0"/>
          </a:p>
        </p:txBody>
      </p:sp>
    </p:spTree>
    <p:extLst>
      <p:ext uri="{BB962C8B-B14F-4D97-AF65-F5344CB8AC3E}">
        <p14:creationId xmlns:p14="http://schemas.microsoft.com/office/powerpoint/2010/main" val="38625580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85793"/>
            <a:ext cx="359568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Content Placeholder 3"/>
          <p:cNvSpPr>
            <a:spLocks noGrp="1"/>
          </p:cNvSpPr>
          <p:nvPr>
            <p:ph sz="half" idx="2" hasCustomPrompt="1"/>
          </p:nvPr>
        </p:nvSpPr>
        <p:spPr>
          <a:xfrm>
            <a:off x="4723606" y="1296000"/>
            <a:ext cx="3595688" cy="2933101"/>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
        <p:nvSpPr>
          <p:cNvPr id="9" name="Text Placeholder 2"/>
          <p:cNvSpPr>
            <a:spLocks noGrp="1"/>
          </p:cNvSpPr>
          <p:nvPr>
            <p:ph type="body" idx="13" hasCustomPrompt="1"/>
          </p:nvPr>
        </p:nvSpPr>
        <p:spPr>
          <a:xfrm>
            <a:off x="4714875"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a:t>Click to enter text</a:t>
            </a:r>
          </a:p>
        </p:txBody>
      </p:sp>
    </p:spTree>
    <p:extLst>
      <p:ext uri="{BB962C8B-B14F-4D97-AF65-F5344CB8AC3E}">
        <p14:creationId xmlns:p14="http://schemas.microsoft.com/office/powerpoint/2010/main" val="317914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4714875" y="0"/>
            <a:ext cx="4429125" cy="4567238"/>
          </a:xfrm>
        </p:spPr>
        <p:txBody>
          <a:bodyPr/>
          <a:lstStyle>
            <a:lvl1pPr>
              <a:defRPr/>
            </a:lvl1pPr>
          </a:lstStyle>
          <a:p>
            <a:r>
              <a:rPr lang="en-GB"/>
              <a:t>Click to insert image</a:t>
            </a:r>
          </a:p>
        </p:txBody>
      </p:sp>
    </p:spTree>
    <p:extLst>
      <p:ext uri="{BB962C8B-B14F-4D97-AF65-F5344CB8AC3E}">
        <p14:creationId xmlns:p14="http://schemas.microsoft.com/office/powerpoint/2010/main" val="3490702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491013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0" y="1295401"/>
            <a:ext cx="491331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6046788" y="0"/>
            <a:ext cx="3097212" cy="4567238"/>
          </a:xfrm>
        </p:spPr>
        <p:txBody>
          <a:bodyPr/>
          <a:lstStyle>
            <a:lvl1pPr>
              <a:defRPr/>
            </a:lvl1pPr>
          </a:lstStyle>
          <a:p>
            <a:r>
              <a:rPr lang="en-GB"/>
              <a:t>Click to insert image</a:t>
            </a:r>
          </a:p>
        </p:txBody>
      </p:sp>
    </p:spTree>
    <p:extLst>
      <p:ext uri="{BB962C8B-B14F-4D97-AF65-F5344CB8AC3E}">
        <p14:creationId xmlns:p14="http://schemas.microsoft.com/office/powerpoint/2010/main" val="38568491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a:t>This is an example of a 27 </a:t>
            </a:r>
            <a:r>
              <a:rPr lang="en-GB" err="1"/>
              <a:t>pt</a:t>
            </a:r>
            <a:r>
              <a:rPr lang="en-GB"/>
              <a:t> headline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
        <p:nvSpPr>
          <p:cNvPr id="10" name="Tijdelijke aanduiding voor inhoud 9"/>
          <p:cNvSpPr>
            <a:spLocks noGrp="1" noChangeAspect="1"/>
          </p:cNvSpPr>
          <p:nvPr>
            <p:ph sz="quarter" idx="13" hasCustomPrompt="1"/>
          </p:nvPr>
        </p:nvSpPr>
        <p:spPr>
          <a:xfrm>
            <a:off x="1889125" y="1079501"/>
            <a:ext cx="5292725" cy="2977200"/>
          </a:xfrm>
        </p:spPr>
        <p:txBody>
          <a:bodyPr/>
          <a:lstStyle>
            <a:lvl1pPr>
              <a:defRPr baseline="0"/>
            </a:lvl1pPr>
          </a:lstStyle>
          <a:p>
            <a:pPr lvl="0"/>
            <a:r>
              <a:rPr lang="en-GB"/>
              <a:t>Click icon to insert 16x9 image or movie</a:t>
            </a:r>
          </a:p>
        </p:txBody>
      </p:sp>
      <p:sp>
        <p:nvSpPr>
          <p:cNvPr id="12" name="Tijdelijke aanduiding voor tekst 11"/>
          <p:cNvSpPr>
            <a:spLocks noGrp="1"/>
          </p:cNvSpPr>
          <p:nvPr>
            <p:ph type="body" sz="quarter" idx="14" hasCustomPrompt="1"/>
          </p:nvPr>
        </p:nvSpPr>
        <p:spPr>
          <a:xfrm>
            <a:off x="1889125" y="4106268"/>
            <a:ext cx="5292725" cy="165100"/>
          </a:xfrm>
        </p:spPr>
        <p:txBody>
          <a:bodyPr/>
          <a:lstStyle>
            <a:lvl1pPr>
              <a:defRPr sz="1100" i="1"/>
            </a:lvl1pPr>
          </a:lstStyle>
          <a:p>
            <a:pPr lvl="0"/>
            <a:r>
              <a:rPr lang="en-GB"/>
              <a:t>Click to insert Caption under image or movie</a:t>
            </a:r>
          </a:p>
        </p:txBody>
      </p:sp>
    </p:spTree>
    <p:extLst>
      <p:ext uri="{BB962C8B-B14F-4D97-AF65-F5344CB8AC3E}">
        <p14:creationId xmlns:p14="http://schemas.microsoft.com/office/powerpoint/2010/main" val="31509600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 27pt headline on a slide with three images</a:t>
            </a:r>
            <a:endParaRPr lang="en-GB"/>
          </a:p>
        </p:txBody>
      </p:sp>
      <p:sp>
        <p:nvSpPr>
          <p:cNvPr id="3" name="Content Placeholder 2"/>
          <p:cNvSpPr>
            <a:spLocks noGrp="1"/>
          </p:cNvSpPr>
          <p:nvPr>
            <p:ph idx="1" hasCustomPrompt="1"/>
          </p:nvPr>
        </p:nvSpPr>
        <p:spPr>
          <a:xfrm>
            <a:off x="758824" y="1306642"/>
            <a:ext cx="2084389" cy="636458"/>
          </a:xfrm>
        </p:spPr>
        <p:txBody>
          <a:bodyPr/>
          <a:lstStyle>
            <a:lvl1pPr>
              <a:defRPr sz="1650"/>
            </a:lvl1pPr>
          </a:lstStyle>
          <a:p>
            <a:pPr lvl="0"/>
            <a:r>
              <a:rPr lang="en-GB"/>
              <a:t>Click to enter text</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
        <p:nvSpPr>
          <p:cNvPr id="7" name="Content Placeholder 2"/>
          <p:cNvSpPr>
            <a:spLocks noGrp="1"/>
          </p:cNvSpPr>
          <p:nvPr>
            <p:ph idx="13" hasCustomPrompt="1"/>
          </p:nvPr>
        </p:nvSpPr>
        <p:spPr>
          <a:xfrm>
            <a:off x="3490913" y="1302661"/>
            <a:ext cx="2084389" cy="636458"/>
          </a:xfrm>
        </p:spPr>
        <p:txBody>
          <a:bodyPr/>
          <a:lstStyle>
            <a:lvl1pPr>
              <a:defRPr sz="1650"/>
            </a:lvl1pPr>
          </a:lstStyle>
          <a:p>
            <a:pPr lvl="0"/>
            <a:r>
              <a:rPr lang="en-GB"/>
              <a:t>Click to enter text</a:t>
            </a:r>
          </a:p>
        </p:txBody>
      </p:sp>
      <p:sp>
        <p:nvSpPr>
          <p:cNvPr id="8" name="Content Placeholder 2"/>
          <p:cNvSpPr>
            <a:spLocks noGrp="1"/>
          </p:cNvSpPr>
          <p:nvPr>
            <p:ph idx="14" hasCustomPrompt="1"/>
          </p:nvPr>
        </p:nvSpPr>
        <p:spPr>
          <a:xfrm>
            <a:off x="6235414" y="1302661"/>
            <a:ext cx="2084389" cy="636458"/>
          </a:xfrm>
        </p:spPr>
        <p:txBody>
          <a:bodyPr/>
          <a:lstStyle>
            <a:lvl1pPr>
              <a:defRPr sz="1650"/>
            </a:lvl1pPr>
          </a:lstStyle>
          <a:p>
            <a:pPr lvl="0"/>
            <a:r>
              <a:rPr lang="en-GB"/>
              <a:t>Click to enter text</a:t>
            </a:r>
          </a:p>
        </p:txBody>
      </p:sp>
      <p:sp>
        <p:nvSpPr>
          <p:cNvPr id="10" name="Tijdelijke aanduiding voor afbeelding 9"/>
          <p:cNvSpPr>
            <a:spLocks noGrp="1"/>
          </p:cNvSpPr>
          <p:nvPr>
            <p:ph type="pic" sz="quarter" idx="15" hasCustomPrompt="1"/>
          </p:nvPr>
        </p:nvSpPr>
        <p:spPr>
          <a:xfrm>
            <a:off x="755650" y="1943101"/>
            <a:ext cx="2087563" cy="2625298"/>
          </a:xfrm>
        </p:spPr>
        <p:txBody>
          <a:bodyPr/>
          <a:lstStyle>
            <a:lvl1pPr>
              <a:defRPr baseline="0"/>
            </a:lvl1pPr>
          </a:lstStyle>
          <a:p>
            <a:r>
              <a:rPr lang="en-GB"/>
              <a:t>Click to insert image</a:t>
            </a:r>
          </a:p>
        </p:txBody>
      </p:sp>
      <p:sp>
        <p:nvSpPr>
          <p:cNvPr id="11" name="Tijdelijke aanduiding voor afbeelding 9"/>
          <p:cNvSpPr>
            <a:spLocks noGrp="1"/>
          </p:cNvSpPr>
          <p:nvPr>
            <p:ph type="pic" sz="quarter" idx="16" hasCustomPrompt="1"/>
          </p:nvPr>
        </p:nvSpPr>
        <p:spPr>
          <a:xfrm>
            <a:off x="3487739"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12" name="Tijdelijke aanduiding voor afbeelding 9"/>
          <p:cNvSpPr>
            <a:spLocks noGrp="1"/>
          </p:cNvSpPr>
          <p:nvPr>
            <p:ph type="pic" sz="quarter" idx="17" hasCustomPrompt="1"/>
          </p:nvPr>
        </p:nvSpPr>
        <p:spPr>
          <a:xfrm>
            <a:off x="6235414" y="1943101"/>
            <a:ext cx="2087563" cy="262529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19031397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E609E-C165-C279-3666-0D960AB5D536}"/>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9FF46C5-A7C3-FF25-7152-8D8976076DFE}"/>
              </a:ext>
            </a:extLst>
          </p:cNvPr>
          <p:cNvSpPr>
            <a:spLocks noGrp="1"/>
          </p:cNvSpPr>
          <p:nvPr>
            <p:ph type="body" idx="1"/>
          </p:nvPr>
        </p:nvSpPr>
        <p:spPr>
          <a:xfrm>
            <a:off x="623888"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6E3353-99DF-650E-1E3C-52D3AB68FDAC}"/>
              </a:ext>
            </a:extLst>
          </p:cNvPr>
          <p:cNvSpPr>
            <a:spLocks noGrp="1"/>
          </p:cNvSpPr>
          <p:nvPr>
            <p:ph type="dt" sz="half" idx="10"/>
          </p:nvPr>
        </p:nvSpPr>
        <p:spPr/>
        <p:txBody>
          <a:bodyPr/>
          <a:lstStyle/>
          <a:p>
            <a:fld id="{92AAD206-38FC-4FF4-9DD4-B6B2DDB086D6}" type="datetimeFigureOut">
              <a:rPr lang="LID4096" smtClean="0"/>
              <a:t>12/16/25</a:t>
            </a:fld>
            <a:endParaRPr lang="LID4096"/>
          </a:p>
        </p:txBody>
      </p:sp>
      <p:sp>
        <p:nvSpPr>
          <p:cNvPr id="5" name="Footer Placeholder 4">
            <a:extLst>
              <a:ext uri="{FF2B5EF4-FFF2-40B4-BE49-F238E27FC236}">
                <a16:creationId xmlns:a16="http://schemas.microsoft.com/office/drawing/2014/main" id="{C424C5C8-5AC4-87CF-F3D0-642D2FB280C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9A99921-60BD-86EE-D6B1-D3C76F1BD14C}"/>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2942395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0" y="0"/>
            <a:ext cx="4354513" cy="4567238"/>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p:txBody>
      </p:sp>
    </p:spTree>
    <p:extLst>
      <p:ext uri="{BB962C8B-B14F-4D97-AF65-F5344CB8AC3E}">
        <p14:creationId xmlns:p14="http://schemas.microsoft.com/office/powerpoint/2010/main" val="3938725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5" y="586800"/>
            <a:ext cx="482092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3491230" y="1295401"/>
            <a:ext cx="4824095" cy="2933700"/>
          </a:xfrm>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0" y="0"/>
            <a:ext cx="3022600" cy="4567238"/>
          </a:xfrm>
        </p:spPr>
        <p:txBody>
          <a:bodyPr/>
          <a:lstStyle/>
          <a:p>
            <a:r>
              <a:rPr lang="en-GB"/>
              <a:t>Click to insert image</a:t>
            </a:r>
          </a:p>
        </p:txBody>
      </p:sp>
    </p:spTree>
    <p:extLst>
      <p:ext uri="{BB962C8B-B14F-4D97-AF65-F5344CB8AC3E}">
        <p14:creationId xmlns:p14="http://schemas.microsoft.com/office/powerpoint/2010/main" val="41932170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bg1"/>
                </a:solidFill>
              </a:defRPr>
            </a:lvl1pPr>
          </a:lstStyle>
          <a:p>
            <a:r>
              <a:rPr lang="en-GB"/>
              <a:t>This is an example of a white headline on a full screen, dark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369913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a:t>This is an example of a black headline on a full screen, light image</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24390699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0"/>
            <a:ext cx="7556500" cy="733827"/>
          </a:xfrm>
        </p:spPr>
        <p:txBody>
          <a:bodyPr/>
          <a:lstStyle>
            <a:lvl1pPr>
              <a:defRPr baseline="0">
                <a:solidFill>
                  <a:schemeClr val="tx1"/>
                </a:solidFill>
              </a:defRPr>
            </a:lvl1pPr>
          </a:lstStyle>
          <a:p>
            <a:r>
              <a:rPr lang="en-GB"/>
              <a:t>This is an example of a black headline on a white background</a:t>
            </a:r>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0" y="1299075"/>
            <a:ext cx="5292725" cy="2977200"/>
          </a:xfrm>
        </p:spPr>
        <p:txBody>
          <a:bodyPr/>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2046972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628650" y="4767263"/>
            <a:ext cx="2057400" cy="273844"/>
          </a:xfrm>
          <a:prstGeom prst="rect">
            <a:avLst/>
          </a:prstGeom>
        </p:spPr>
        <p:txBody>
          <a:bodyPr/>
          <a:lstStyle/>
          <a:p>
            <a:endParaRPr lang="en-GB"/>
          </a:p>
        </p:txBody>
      </p:sp>
      <p:sp>
        <p:nvSpPr>
          <p:cNvPr id="5" name="Footer Placeholder 4"/>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2733506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US"/>
              <a:t>Sample slide with table and text</a:t>
            </a:r>
            <a:endParaRPr lang="en-GB"/>
          </a:p>
        </p:txBody>
      </p:sp>
      <p:sp>
        <p:nvSpPr>
          <p:cNvPr id="3" name="Content Placeholder 2"/>
          <p:cNvSpPr>
            <a:spLocks noGrp="1"/>
          </p:cNvSpPr>
          <p:nvPr>
            <p:ph sz="half" idx="1" hasCustomPrompt="1"/>
          </p:nvPr>
        </p:nvSpPr>
        <p:spPr>
          <a:xfrm>
            <a:off x="755651" y="2638425"/>
            <a:ext cx="7563556" cy="1590675"/>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
        <p:nvSpPr>
          <p:cNvPr id="8" name="Tijdelijke aanduiding voor tabel 7"/>
          <p:cNvSpPr>
            <a:spLocks noGrp="1"/>
          </p:cNvSpPr>
          <p:nvPr>
            <p:ph type="tbl" sz="quarter" idx="13" hasCustomPrompt="1"/>
          </p:nvPr>
        </p:nvSpPr>
        <p:spPr>
          <a:xfrm>
            <a:off x="755650" y="1079501"/>
            <a:ext cx="7559675" cy="1152000"/>
          </a:xfrm>
        </p:spPr>
        <p:txBody>
          <a:bodyPr/>
          <a:lstStyle>
            <a:lvl1pPr>
              <a:defRPr/>
            </a:lvl1pPr>
          </a:lstStyle>
          <a:p>
            <a:r>
              <a:rPr lang="en-GB"/>
              <a:t>Click to insert table</a:t>
            </a:r>
          </a:p>
        </p:txBody>
      </p:sp>
    </p:spTree>
    <p:extLst>
      <p:ext uri="{BB962C8B-B14F-4D97-AF65-F5344CB8AC3E}">
        <p14:creationId xmlns:p14="http://schemas.microsoft.com/office/powerpoint/2010/main" val="3237020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0" y="586800"/>
            <a:ext cx="7563556" cy="516339"/>
          </a:xfrm>
        </p:spPr>
        <p:txBody>
          <a:bodyPr wrap="none"/>
          <a:lstStyle>
            <a:lvl1pPr>
              <a:lnSpc>
                <a:spcPct val="100000"/>
              </a:lnSpc>
              <a:defRPr sz="1950" b="0" baseline="0"/>
            </a:lvl1pPr>
          </a:lstStyle>
          <a:p>
            <a:r>
              <a:rPr lang="en-GB"/>
              <a:t>Example chart</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endParaRPr lang="en-GB"/>
          </a:p>
        </p:txBody>
      </p:sp>
      <p:sp>
        <p:nvSpPr>
          <p:cNvPr id="6" name="Footer Placeholder 5"/>
          <p:cNvSpPr>
            <a:spLocks noGrp="1"/>
          </p:cNvSpPr>
          <p:nvPr>
            <p:ph type="ftr" sz="quarter" idx="11"/>
          </p:nvPr>
        </p:nvSpPr>
        <p:spPr>
          <a:xfrm>
            <a:off x="1114426" y="4568400"/>
            <a:ext cx="8029574" cy="576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4568400"/>
            <a:ext cx="1114424" cy="572286"/>
          </a:xfrm>
          <a:prstGeom prst="rect">
            <a:avLst/>
          </a:prstGeom>
        </p:spPr>
        <p:txBody>
          <a:bodyPr/>
          <a:lstStyle/>
          <a:p>
            <a:fld id="{C194BDB0-F4EA-4DD6-8281-CCE2440D0CE0}" type="slidenum">
              <a:rPr lang="en-GB" smtClean="0"/>
              <a:t>‹#›</a:t>
            </a:fld>
            <a:endParaRPr lang="en-GB"/>
          </a:p>
        </p:txBody>
      </p:sp>
      <p:sp>
        <p:nvSpPr>
          <p:cNvPr id="9" name="Tijdelijke aanduiding voor grafiek 8"/>
          <p:cNvSpPr>
            <a:spLocks noGrp="1"/>
          </p:cNvSpPr>
          <p:nvPr>
            <p:ph type="chart" sz="quarter" idx="13" hasCustomPrompt="1"/>
          </p:nvPr>
        </p:nvSpPr>
        <p:spPr>
          <a:xfrm>
            <a:off x="755650" y="1079500"/>
            <a:ext cx="7559675" cy="3149600"/>
          </a:xfrm>
        </p:spPr>
        <p:txBody>
          <a:bodyPr/>
          <a:lstStyle>
            <a:lvl1pPr>
              <a:defRPr/>
            </a:lvl1pPr>
          </a:lstStyle>
          <a:p>
            <a:r>
              <a:rPr lang="en-GB"/>
              <a:t>Click to insert chart</a:t>
            </a:r>
          </a:p>
        </p:txBody>
      </p:sp>
    </p:spTree>
    <p:extLst>
      <p:ext uri="{BB962C8B-B14F-4D97-AF65-F5344CB8AC3E}">
        <p14:creationId xmlns:p14="http://schemas.microsoft.com/office/powerpoint/2010/main" val="7939403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_Title slide - Title at the top">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0"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a:t>Example of a title at the top</a:t>
            </a:r>
          </a:p>
        </p:txBody>
      </p:sp>
      <p:sp>
        <p:nvSpPr>
          <p:cNvPr id="3" name="Subtitle 2"/>
          <p:cNvSpPr>
            <a:spLocks noGrp="1"/>
          </p:cNvSpPr>
          <p:nvPr>
            <p:ph type="subTitle" idx="1" hasCustomPrompt="1"/>
          </p:nvPr>
        </p:nvSpPr>
        <p:spPr>
          <a:xfrm>
            <a:off x="0"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340601" y="4568826"/>
            <a:ext cx="1803400" cy="574675"/>
          </a:xfrm>
          <a:prstGeom prst="rect">
            <a:avLst/>
          </a:prstGeom>
        </p:spPr>
      </p:pic>
      <p:sp>
        <p:nvSpPr>
          <p:cNvPr id="9" name="Tijdelijke aanduiding voor tekst 8"/>
          <p:cNvSpPr>
            <a:spLocks noGrp="1"/>
          </p:cNvSpPr>
          <p:nvPr>
            <p:ph type="body" sz="quarter" idx="13" hasCustomPrompt="1"/>
          </p:nvPr>
        </p:nvSpPr>
        <p:spPr>
          <a:xfrm>
            <a:off x="1" y="3990976"/>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8"/>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2587020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1_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0"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in the middle</a:t>
            </a:r>
          </a:p>
        </p:txBody>
      </p:sp>
      <p:sp>
        <p:nvSpPr>
          <p:cNvPr id="3" name="Subtitle 2"/>
          <p:cNvSpPr>
            <a:spLocks noGrp="1"/>
          </p:cNvSpPr>
          <p:nvPr>
            <p:ph type="subTitle" idx="1" hasCustomPrompt="1"/>
          </p:nvPr>
        </p:nvSpPr>
        <p:spPr>
          <a:xfrm>
            <a:off x="0"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340601" y="4568826"/>
            <a:ext cx="1803400" cy="574675"/>
          </a:xfrm>
          <a:prstGeom prst="rect">
            <a:avLst/>
          </a:prstGeom>
        </p:spPr>
      </p:pic>
      <p:sp>
        <p:nvSpPr>
          <p:cNvPr id="9" name="Tijdelijke aanduiding voor tekst 8"/>
          <p:cNvSpPr>
            <a:spLocks noGrp="1"/>
          </p:cNvSpPr>
          <p:nvPr>
            <p:ph type="body" sz="quarter" idx="13" hasCustomPrompt="1"/>
          </p:nvPr>
        </p:nvSpPr>
        <p:spPr>
          <a:xfrm>
            <a:off x="1" y="3990976"/>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8"/>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3331135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2439-6889-55A5-4B5F-510CB442D4D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5966F05-2058-A0FE-86A4-7D8D670726B2}"/>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1A907913-D035-CF2F-C76C-9D62DC12498E}"/>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8FE2671C-5A51-7C31-FB92-E9D46401798E}"/>
              </a:ext>
            </a:extLst>
          </p:cNvPr>
          <p:cNvSpPr>
            <a:spLocks noGrp="1"/>
          </p:cNvSpPr>
          <p:nvPr>
            <p:ph type="dt" sz="half" idx="10"/>
          </p:nvPr>
        </p:nvSpPr>
        <p:spPr/>
        <p:txBody>
          <a:bodyPr/>
          <a:lstStyle/>
          <a:p>
            <a:fld id="{92AAD206-38FC-4FF4-9DD4-B6B2DDB086D6}" type="datetimeFigureOut">
              <a:rPr lang="LID4096" smtClean="0"/>
              <a:t>12/16/25</a:t>
            </a:fld>
            <a:endParaRPr lang="LID4096"/>
          </a:p>
        </p:txBody>
      </p:sp>
      <p:sp>
        <p:nvSpPr>
          <p:cNvPr id="6" name="Footer Placeholder 5">
            <a:extLst>
              <a:ext uri="{FF2B5EF4-FFF2-40B4-BE49-F238E27FC236}">
                <a16:creationId xmlns:a16="http://schemas.microsoft.com/office/drawing/2014/main" id="{DEECC6BF-85B9-0AFC-F4F2-6FBFE9B28FD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78729BE-EA13-0368-1945-E0154A3504E8}"/>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383563085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1_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0"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at the bottom</a:t>
            </a:r>
          </a:p>
        </p:txBody>
      </p:sp>
      <p:sp>
        <p:nvSpPr>
          <p:cNvPr id="3" name="Subtitle 2"/>
          <p:cNvSpPr>
            <a:spLocks noGrp="1"/>
          </p:cNvSpPr>
          <p:nvPr>
            <p:ph type="subTitle" idx="1" hasCustomPrompt="1"/>
          </p:nvPr>
        </p:nvSpPr>
        <p:spPr>
          <a:xfrm>
            <a:off x="0"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892" indent="0" algn="ctr">
              <a:buNone/>
              <a:defRPr sz="1500"/>
            </a:lvl2pPr>
            <a:lvl3pPr marL="685783" indent="0" algn="ctr">
              <a:buNone/>
              <a:defRPr sz="1350"/>
            </a:lvl3pPr>
            <a:lvl4pPr marL="1028675" indent="0" algn="ctr">
              <a:buNone/>
              <a:defRPr sz="1200"/>
            </a:lvl4pPr>
            <a:lvl5pPr marL="1371566" indent="0" algn="ctr">
              <a:buNone/>
              <a:defRPr sz="1200"/>
            </a:lvl5pPr>
            <a:lvl6pPr marL="1714457" indent="0" algn="ctr">
              <a:buNone/>
              <a:defRPr sz="1200"/>
            </a:lvl6pPr>
            <a:lvl7pPr marL="2057348" indent="0" algn="ctr">
              <a:buNone/>
              <a:defRPr sz="1200"/>
            </a:lvl7pPr>
            <a:lvl8pPr marL="2400240" indent="0" algn="ctr">
              <a:buNone/>
              <a:defRPr sz="1200"/>
            </a:lvl8pPr>
            <a:lvl9pPr marL="2743132"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340601" y="4568826"/>
            <a:ext cx="1803400" cy="574675"/>
          </a:xfrm>
          <a:prstGeom prst="rect">
            <a:avLst/>
          </a:prstGeom>
        </p:spPr>
      </p:pic>
      <p:sp>
        <p:nvSpPr>
          <p:cNvPr id="9" name="Tijdelijke aanduiding voor tekst 8"/>
          <p:cNvSpPr>
            <a:spLocks noGrp="1"/>
          </p:cNvSpPr>
          <p:nvPr>
            <p:ph type="body" sz="quarter" idx="13" hasCustomPrompt="1"/>
          </p:nvPr>
        </p:nvSpPr>
        <p:spPr>
          <a:xfrm>
            <a:off x="1" y="3990976"/>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8"/>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3518829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1_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6" y="585794"/>
            <a:ext cx="359568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1"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Content Placeholder 3"/>
          <p:cNvSpPr>
            <a:spLocks noGrp="1"/>
          </p:cNvSpPr>
          <p:nvPr>
            <p:ph sz="half" idx="2" hasCustomPrompt="1"/>
          </p:nvPr>
        </p:nvSpPr>
        <p:spPr>
          <a:xfrm>
            <a:off x="4723606" y="1296001"/>
            <a:ext cx="3595688" cy="2933101"/>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45E638D5-D516-4E2F-9695-1FB33CC61B2C}"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9" name="Text Placeholder 2"/>
          <p:cNvSpPr>
            <a:spLocks noGrp="1"/>
          </p:cNvSpPr>
          <p:nvPr>
            <p:ph type="body" idx="13" hasCustomPrompt="1"/>
          </p:nvPr>
        </p:nvSpPr>
        <p:spPr>
          <a:xfrm>
            <a:off x="4714876"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892" indent="0">
              <a:buNone/>
              <a:defRPr sz="1500" b="1"/>
            </a:lvl2pPr>
            <a:lvl3pPr marL="685783" indent="0">
              <a:buNone/>
              <a:defRPr sz="1350" b="1"/>
            </a:lvl3pPr>
            <a:lvl4pPr marL="1028675" indent="0">
              <a:buNone/>
              <a:defRPr sz="1200" b="1"/>
            </a:lvl4pPr>
            <a:lvl5pPr marL="1371566" indent="0">
              <a:buNone/>
              <a:defRPr sz="1200" b="1"/>
            </a:lvl5pPr>
            <a:lvl6pPr marL="1714457" indent="0">
              <a:buNone/>
              <a:defRPr sz="1200" b="1"/>
            </a:lvl6pPr>
            <a:lvl7pPr marL="2057348" indent="0">
              <a:buNone/>
              <a:defRPr sz="1200" b="1"/>
            </a:lvl7pPr>
            <a:lvl8pPr marL="2400240" indent="0">
              <a:buNone/>
              <a:defRPr sz="1200" b="1"/>
            </a:lvl8pPr>
            <a:lvl9pPr marL="2743132" indent="0">
              <a:buNone/>
              <a:defRPr sz="1200" b="1"/>
            </a:lvl9pPr>
          </a:lstStyle>
          <a:p>
            <a:pPr lvl="0"/>
            <a:r>
              <a:rPr lang="en-GB"/>
              <a:t>Click to enter text</a:t>
            </a:r>
          </a:p>
        </p:txBody>
      </p:sp>
    </p:spTree>
    <p:extLst>
      <p:ext uri="{BB962C8B-B14F-4D97-AF65-F5344CB8AC3E}">
        <p14:creationId xmlns:p14="http://schemas.microsoft.com/office/powerpoint/2010/main" val="241240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1_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1"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72F3397F-155D-4A02-ABAA-AAFF581904C3}"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4714876" y="1"/>
            <a:ext cx="4429125" cy="4567238"/>
          </a:xfrm>
        </p:spPr>
        <p:txBody>
          <a:bodyPr/>
          <a:lstStyle>
            <a:lvl1pPr>
              <a:defRPr/>
            </a:lvl1pPr>
          </a:lstStyle>
          <a:p>
            <a:r>
              <a:rPr lang="en-GB"/>
              <a:t>Click to insert image</a:t>
            </a:r>
          </a:p>
        </p:txBody>
      </p:sp>
    </p:spTree>
    <p:extLst>
      <p:ext uri="{BB962C8B-B14F-4D97-AF65-F5344CB8AC3E}">
        <p14:creationId xmlns:p14="http://schemas.microsoft.com/office/powerpoint/2010/main" val="2745212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1" y="586800"/>
            <a:ext cx="491013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1" y="1295401"/>
            <a:ext cx="491331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6877C1D7-149F-415B-A78A-132A5453379C}"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6046788" y="1"/>
            <a:ext cx="3097212" cy="4567238"/>
          </a:xfrm>
        </p:spPr>
        <p:txBody>
          <a:bodyPr/>
          <a:lstStyle>
            <a:lvl1pPr>
              <a:defRPr/>
            </a:lvl1pPr>
          </a:lstStyle>
          <a:p>
            <a:r>
              <a:rPr lang="en-GB"/>
              <a:t>Click to insert image</a:t>
            </a:r>
          </a:p>
        </p:txBody>
      </p:sp>
    </p:spTree>
    <p:extLst>
      <p:ext uri="{BB962C8B-B14F-4D97-AF65-F5344CB8AC3E}">
        <p14:creationId xmlns:p14="http://schemas.microsoft.com/office/powerpoint/2010/main" val="2168074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_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a:t>This is an example of a 27 </a:t>
            </a:r>
            <a:r>
              <a:rPr lang="en-GB" err="1"/>
              <a:t>pt</a:t>
            </a:r>
            <a:r>
              <a:rPr lang="en-GB"/>
              <a:t> headline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DE8A42C1-3F57-43E7-AAE5-70238AC8A40C}" type="datetime1">
              <a:rPr lang="LID4096" smtClean="0"/>
              <a:t>12/16/25</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10" name="Tijdelijke aanduiding voor inhoud 9"/>
          <p:cNvSpPr>
            <a:spLocks noGrp="1" noChangeAspect="1"/>
          </p:cNvSpPr>
          <p:nvPr>
            <p:ph sz="quarter" idx="13" hasCustomPrompt="1"/>
          </p:nvPr>
        </p:nvSpPr>
        <p:spPr>
          <a:xfrm>
            <a:off x="1889126" y="1079501"/>
            <a:ext cx="5292725" cy="2977200"/>
          </a:xfrm>
        </p:spPr>
        <p:txBody>
          <a:bodyPr/>
          <a:lstStyle>
            <a:lvl1pPr>
              <a:defRPr baseline="0"/>
            </a:lvl1pPr>
          </a:lstStyle>
          <a:p>
            <a:pPr lvl="0"/>
            <a:r>
              <a:rPr lang="en-GB"/>
              <a:t>Click icon to insert 16x9 image or movie</a:t>
            </a:r>
          </a:p>
        </p:txBody>
      </p:sp>
      <p:sp>
        <p:nvSpPr>
          <p:cNvPr id="12" name="Tijdelijke aanduiding voor tekst 11"/>
          <p:cNvSpPr>
            <a:spLocks noGrp="1"/>
          </p:cNvSpPr>
          <p:nvPr>
            <p:ph type="body" sz="quarter" idx="14" hasCustomPrompt="1"/>
          </p:nvPr>
        </p:nvSpPr>
        <p:spPr>
          <a:xfrm>
            <a:off x="1889126" y="4106268"/>
            <a:ext cx="5292725" cy="165100"/>
          </a:xfrm>
        </p:spPr>
        <p:txBody>
          <a:bodyPr/>
          <a:lstStyle>
            <a:lvl1pPr>
              <a:defRPr sz="1100" i="1"/>
            </a:lvl1pPr>
          </a:lstStyle>
          <a:p>
            <a:pPr lvl="0"/>
            <a:r>
              <a:rPr lang="en-GB"/>
              <a:t>Click to insert Caption under image or movie</a:t>
            </a:r>
          </a:p>
        </p:txBody>
      </p:sp>
    </p:spTree>
    <p:extLst>
      <p:ext uri="{BB962C8B-B14F-4D97-AF65-F5344CB8AC3E}">
        <p14:creationId xmlns:p14="http://schemas.microsoft.com/office/powerpoint/2010/main" val="139092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 27pt headline on a slide with three images</a:t>
            </a:r>
            <a:endParaRPr lang="en-GB"/>
          </a:p>
        </p:txBody>
      </p:sp>
      <p:sp>
        <p:nvSpPr>
          <p:cNvPr id="3" name="Content Placeholder 2"/>
          <p:cNvSpPr>
            <a:spLocks noGrp="1"/>
          </p:cNvSpPr>
          <p:nvPr>
            <p:ph idx="1" hasCustomPrompt="1"/>
          </p:nvPr>
        </p:nvSpPr>
        <p:spPr>
          <a:xfrm>
            <a:off x="758825" y="1306642"/>
            <a:ext cx="2084389" cy="636458"/>
          </a:xfrm>
        </p:spPr>
        <p:txBody>
          <a:bodyPr/>
          <a:lstStyle>
            <a:lvl1pPr>
              <a:defRPr sz="1650"/>
            </a:lvl1pPr>
          </a:lstStyle>
          <a:p>
            <a:pPr lvl="0"/>
            <a:r>
              <a:rPr lang="en-GB"/>
              <a:t>Click to enter text</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7117853E-1BFD-4F8E-B464-CD8DCD5874F7}" type="datetime1">
              <a:rPr lang="LID4096" smtClean="0"/>
              <a:t>12/16/25</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7" name="Content Placeholder 2"/>
          <p:cNvSpPr>
            <a:spLocks noGrp="1"/>
          </p:cNvSpPr>
          <p:nvPr>
            <p:ph idx="13" hasCustomPrompt="1"/>
          </p:nvPr>
        </p:nvSpPr>
        <p:spPr>
          <a:xfrm>
            <a:off x="3490914" y="1302661"/>
            <a:ext cx="2084389" cy="636458"/>
          </a:xfrm>
        </p:spPr>
        <p:txBody>
          <a:bodyPr/>
          <a:lstStyle>
            <a:lvl1pPr>
              <a:defRPr sz="1650"/>
            </a:lvl1pPr>
          </a:lstStyle>
          <a:p>
            <a:pPr lvl="0"/>
            <a:r>
              <a:rPr lang="en-GB"/>
              <a:t>Click to enter text</a:t>
            </a:r>
          </a:p>
        </p:txBody>
      </p:sp>
      <p:sp>
        <p:nvSpPr>
          <p:cNvPr id="8" name="Content Placeholder 2"/>
          <p:cNvSpPr>
            <a:spLocks noGrp="1"/>
          </p:cNvSpPr>
          <p:nvPr>
            <p:ph idx="14" hasCustomPrompt="1"/>
          </p:nvPr>
        </p:nvSpPr>
        <p:spPr>
          <a:xfrm>
            <a:off x="6235415" y="1302661"/>
            <a:ext cx="2084389" cy="636458"/>
          </a:xfrm>
        </p:spPr>
        <p:txBody>
          <a:bodyPr/>
          <a:lstStyle>
            <a:lvl1pPr>
              <a:defRPr sz="1650"/>
            </a:lvl1pPr>
          </a:lstStyle>
          <a:p>
            <a:pPr lvl="0"/>
            <a:r>
              <a:rPr lang="en-GB"/>
              <a:t>Click to enter text</a:t>
            </a:r>
          </a:p>
        </p:txBody>
      </p:sp>
      <p:sp>
        <p:nvSpPr>
          <p:cNvPr id="10" name="Tijdelijke aanduiding voor afbeelding 9"/>
          <p:cNvSpPr>
            <a:spLocks noGrp="1"/>
          </p:cNvSpPr>
          <p:nvPr>
            <p:ph type="pic" sz="quarter" idx="15" hasCustomPrompt="1"/>
          </p:nvPr>
        </p:nvSpPr>
        <p:spPr>
          <a:xfrm>
            <a:off x="755651" y="1943102"/>
            <a:ext cx="2087563" cy="2625298"/>
          </a:xfrm>
        </p:spPr>
        <p:txBody>
          <a:bodyPr/>
          <a:lstStyle>
            <a:lvl1pPr>
              <a:defRPr baseline="0"/>
            </a:lvl1pPr>
          </a:lstStyle>
          <a:p>
            <a:r>
              <a:rPr lang="en-GB"/>
              <a:t>Click to insert image</a:t>
            </a:r>
          </a:p>
        </p:txBody>
      </p:sp>
      <p:sp>
        <p:nvSpPr>
          <p:cNvPr id="11" name="Tijdelijke aanduiding voor afbeelding 9"/>
          <p:cNvSpPr>
            <a:spLocks noGrp="1"/>
          </p:cNvSpPr>
          <p:nvPr>
            <p:ph type="pic" sz="quarter" idx="16" hasCustomPrompt="1"/>
          </p:nvPr>
        </p:nvSpPr>
        <p:spPr>
          <a:xfrm>
            <a:off x="3487740" y="1943102"/>
            <a:ext cx="2087563" cy="2625298"/>
          </a:xfrm>
        </p:spPr>
        <p:txBody>
          <a:bodyPr/>
          <a:lstStyle>
            <a:lvl1pPr marL="0" marR="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12" name="Tijdelijke aanduiding voor afbeelding 9"/>
          <p:cNvSpPr>
            <a:spLocks noGrp="1"/>
          </p:cNvSpPr>
          <p:nvPr>
            <p:ph type="pic" sz="quarter" idx="17" hasCustomPrompt="1"/>
          </p:nvPr>
        </p:nvSpPr>
        <p:spPr>
          <a:xfrm>
            <a:off x="6235415" y="1943102"/>
            <a:ext cx="2087563" cy="2625298"/>
          </a:xfrm>
        </p:spPr>
        <p:txBody>
          <a:bodyPr/>
          <a:lstStyle>
            <a:lvl1pPr marL="0" marR="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37879741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1_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2CFCA13F-786B-4CD3-B3E0-33D62A259677}"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1" y="1"/>
            <a:ext cx="4354513" cy="4567238"/>
          </a:xfrm>
        </p:spPr>
        <p:txBody>
          <a:bodyPr/>
          <a:lstStyle>
            <a:lvl1pPr marL="0" marR="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p:txBody>
      </p:sp>
    </p:spTree>
    <p:extLst>
      <p:ext uri="{BB962C8B-B14F-4D97-AF65-F5344CB8AC3E}">
        <p14:creationId xmlns:p14="http://schemas.microsoft.com/office/powerpoint/2010/main" val="36488674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6" y="586800"/>
            <a:ext cx="482092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3491231" y="1295401"/>
            <a:ext cx="4824095" cy="2933700"/>
          </a:xfrm>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D40E3094-13AC-411E-9F7B-6343E40D6D55}"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0" y="1"/>
            <a:ext cx="3022600" cy="4567238"/>
          </a:xfrm>
        </p:spPr>
        <p:txBody>
          <a:bodyPr/>
          <a:lstStyle/>
          <a:p>
            <a:r>
              <a:rPr lang="en-GB"/>
              <a:t>Click to insert image</a:t>
            </a:r>
          </a:p>
        </p:txBody>
      </p:sp>
    </p:spTree>
    <p:extLst>
      <p:ext uri="{BB962C8B-B14F-4D97-AF65-F5344CB8AC3E}">
        <p14:creationId xmlns:p14="http://schemas.microsoft.com/office/powerpoint/2010/main" val="41896189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_Heading + full screen dark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6" y="518401"/>
            <a:ext cx="7556500" cy="733827"/>
          </a:xfrm>
        </p:spPr>
        <p:txBody>
          <a:bodyPr/>
          <a:lstStyle>
            <a:lvl1pPr>
              <a:defRPr baseline="0">
                <a:solidFill>
                  <a:schemeClr val="bg1"/>
                </a:solidFill>
              </a:defRPr>
            </a:lvl1pPr>
          </a:lstStyle>
          <a:p>
            <a:r>
              <a:rPr lang="en-GB"/>
              <a:t>This is an example of a white headline on a full screen, dark image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A169E858-0BE1-48FA-8FC7-5082DA92F793}" type="datetime1">
              <a:rPr lang="LID4096" smtClean="0"/>
              <a:t>12/16/25</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2581134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_Heading + full screen ligh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6" y="518401"/>
            <a:ext cx="7556500" cy="733827"/>
          </a:xfrm>
        </p:spPr>
        <p:txBody>
          <a:bodyPr/>
          <a:lstStyle>
            <a:lvl1pPr>
              <a:defRPr baseline="0">
                <a:solidFill>
                  <a:schemeClr val="tx1"/>
                </a:solidFill>
              </a:defRPr>
            </a:lvl1pPr>
          </a:lstStyle>
          <a:p>
            <a:r>
              <a:rPr lang="en-GB"/>
              <a:t>This is an example of a black headline on a full screen, light image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5BF52B13-8B12-4D8A-9796-0DDF38FD72A5}" type="datetime1">
              <a:rPr lang="LID4096" smtClean="0"/>
              <a:t>12/16/25</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1075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D577A-A336-E55C-B9BA-DE09EEF4F401}"/>
              </a:ext>
            </a:extLst>
          </p:cNvPr>
          <p:cNvSpPr>
            <a:spLocks noGrp="1"/>
          </p:cNvSpPr>
          <p:nvPr>
            <p:ph type="title"/>
          </p:nvPr>
        </p:nvSpPr>
        <p:spPr>
          <a:xfrm>
            <a:off x="629841" y="273844"/>
            <a:ext cx="7886700" cy="994172"/>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9FFDB99E-8279-B44E-E5BA-E7EF59A56E87}"/>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5098D-B473-72A6-5D3D-4DCF2D85F909}"/>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4CB5E1EE-3B38-49CF-3DC9-9B7B9D78AD4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B43ED24F-0D37-90CA-767B-3D9375AFBD90}"/>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107545-1FF3-BC9E-1C49-7DCB2E8B7207}"/>
              </a:ext>
            </a:extLst>
          </p:cNvPr>
          <p:cNvSpPr>
            <a:spLocks noGrp="1"/>
          </p:cNvSpPr>
          <p:nvPr>
            <p:ph type="dt" sz="half" idx="10"/>
          </p:nvPr>
        </p:nvSpPr>
        <p:spPr/>
        <p:txBody>
          <a:bodyPr/>
          <a:lstStyle/>
          <a:p>
            <a:fld id="{92AAD206-38FC-4FF4-9DD4-B6B2DDB086D6}" type="datetimeFigureOut">
              <a:rPr lang="LID4096" smtClean="0"/>
              <a:t>12/16/25</a:t>
            </a:fld>
            <a:endParaRPr lang="LID4096"/>
          </a:p>
        </p:txBody>
      </p:sp>
      <p:sp>
        <p:nvSpPr>
          <p:cNvPr id="8" name="Footer Placeholder 7">
            <a:extLst>
              <a:ext uri="{FF2B5EF4-FFF2-40B4-BE49-F238E27FC236}">
                <a16:creationId xmlns:a16="http://schemas.microsoft.com/office/drawing/2014/main" id="{FDAF7D51-2202-80A8-09BE-D3EEDC5734AB}"/>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BC29DA7E-8D22-9763-7FF8-B837C8D667AD}"/>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88450049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6" y="518401"/>
            <a:ext cx="7556500" cy="733827"/>
          </a:xfrm>
        </p:spPr>
        <p:txBody>
          <a:bodyPr/>
          <a:lstStyle>
            <a:lvl1pPr>
              <a:defRPr baseline="0">
                <a:solidFill>
                  <a:schemeClr val="tx1"/>
                </a:solidFill>
              </a:defRPr>
            </a:lvl1pPr>
          </a:lstStyle>
          <a:p>
            <a:r>
              <a:rPr lang="en-GB"/>
              <a:t>This is an example of a black headline on a white background</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5F0CB852-9BD1-404F-8981-A711EAAB556A}" type="datetime1">
              <a:rPr lang="LID4096" smtClean="0"/>
              <a:t>12/16/25</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1" y="1299075"/>
            <a:ext cx="5292725" cy="2977200"/>
          </a:xfrm>
        </p:spPr>
        <p:txBody>
          <a:bodyPr/>
          <a:lstStyle>
            <a:lvl1pPr marL="0" marR="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783"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16840132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1" y="586801"/>
            <a:ext cx="7563556" cy="516339"/>
          </a:xfrm>
        </p:spPr>
        <p:txBody>
          <a:bodyPr wrap="none"/>
          <a:lstStyle>
            <a:lvl1pPr>
              <a:lnSpc>
                <a:spcPct val="100000"/>
              </a:lnSpc>
              <a:defRPr sz="1950" b="0" baseline="0"/>
            </a:lvl1pPr>
          </a:lstStyle>
          <a:p>
            <a:r>
              <a:rPr lang="en-US"/>
              <a:t>Sample slide with table and text</a:t>
            </a:r>
            <a:endParaRPr lang="en-GB"/>
          </a:p>
        </p:txBody>
      </p:sp>
      <p:sp>
        <p:nvSpPr>
          <p:cNvPr id="3" name="Content Placeholder 2"/>
          <p:cNvSpPr>
            <a:spLocks noGrp="1"/>
          </p:cNvSpPr>
          <p:nvPr>
            <p:ph sz="half" idx="1" hasCustomPrompt="1"/>
          </p:nvPr>
        </p:nvSpPr>
        <p:spPr>
          <a:xfrm>
            <a:off x="755652" y="2638426"/>
            <a:ext cx="7563556" cy="1590675"/>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5CF6D914-1564-4E85-BEDA-3881613C593F}"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8" name="Tijdelijke aanduiding voor tabel 7"/>
          <p:cNvSpPr>
            <a:spLocks noGrp="1"/>
          </p:cNvSpPr>
          <p:nvPr>
            <p:ph type="tbl" sz="quarter" idx="13" hasCustomPrompt="1"/>
          </p:nvPr>
        </p:nvSpPr>
        <p:spPr>
          <a:xfrm>
            <a:off x="755651" y="1079501"/>
            <a:ext cx="7559675" cy="1152000"/>
          </a:xfrm>
        </p:spPr>
        <p:txBody>
          <a:bodyPr/>
          <a:lstStyle>
            <a:lvl1pPr>
              <a:defRPr/>
            </a:lvl1pPr>
          </a:lstStyle>
          <a:p>
            <a:r>
              <a:rPr lang="en-GB"/>
              <a:t>Click to insert table</a:t>
            </a:r>
          </a:p>
        </p:txBody>
      </p:sp>
    </p:spTree>
    <p:extLst>
      <p:ext uri="{BB962C8B-B14F-4D97-AF65-F5344CB8AC3E}">
        <p14:creationId xmlns:p14="http://schemas.microsoft.com/office/powerpoint/2010/main" val="5190698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1" y="586801"/>
            <a:ext cx="7563556" cy="516339"/>
          </a:xfrm>
        </p:spPr>
        <p:txBody>
          <a:bodyPr wrap="none"/>
          <a:lstStyle>
            <a:lvl1pPr>
              <a:lnSpc>
                <a:spcPct val="100000"/>
              </a:lnSpc>
              <a:defRPr sz="1950" b="0" baseline="0"/>
            </a:lvl1pPr>
          </a:lstStyle>
          <a:p>
            <a:r>
              <a:rPr lang="en-GB"/>
              <a:t>Example chart</a:t>
            </a:r>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CE25CBDC-69BF-4CB1-B07F-1BC305F652DD}"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9" name="Tijdelijke aanduiding voor grafiek 8"/>
          <p:cNvSpPr>
            <a:spLocks noGrp="1"/>
          </p:cNvSpPr>
          <p:nvPr>
            <p:ph type="chart" sz="quarter" idx="13" hasCustomPrompt="1"/>
          </p:nvPr>
        </p:nvSpPr>
        <p:spPr>
          <a:xfrm>
            <a:off x="755651" y="1079500"/>
            <a:ext cx="7559675" cy="3149600"/>
          </a:xfrm>
        </p:spPr>
        <p:txBody>
          <a:bodyPr/>
          <a:lstStyle>
            <a:lvl1pPr>
              <a:defRPr/>
            </a:lvl1pPr>
          </a:lstStyle>
          <a:p>
            <a:r>
              <a:rPr lang="en-GB"/>
              <a:t>Click to insert chart</a:t>
            </a:r>
          </a:p>
        </p:txBody>
      </p:sp>
    </p:spTree>
    <p:extLst>
      <p:ext uri="{BB962C8B-B14F-4D97-AF65-F5344CB8AC3E}">
        <p14:creationId xmlns:p14="http://schemas.microsoft.com/office/powerpoint/2010/main" val="3017452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Grafiek">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1950" b="0"/>
            </a:lvl1pPr>
          </a:lstStyle>
          <a:p>
            <a:r>
              <a:rPr lang="en-US"/>
              <a:t>Chart title</a:t>
            </a:r>
          </a:p>
        </p:txBody>
      </p:sp>
      <p:sp>
        <p:nvSpPr>
          <p:cNvPr id="5" name="Tijdelijke aanduiding voor voettekst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Tijdelijke aanduiding voor dianummer 5"/>
          <p:cNvSpPr>
            <a:spLocks noGrp="1"/>
          </p:cNvSpPr>
          <p:nvPr>
            <p:ph type="sldNum" sz="quarter" idx="12"/>
          </p:nvPr>
        </p:nvSpPr>
        <p:spPr>
          <a:xfrm>
            <a:off x="6457950" y="4767263"/>
            <a:ext cx="2057400" cy="273844"/>
          </a:xfrm>
          <a:prstGeom prst="rect">
            <a:avLst/>
          </a:prstGeom>
        </p:spPr>
        <p:txBody>
          <a:bodyPr/>
          <a:lstStyle/>
          <a:p>
            <a:fld id="{B7CEC10D-CD46-426F-915E-6C78530279CB}" type="slidenum">
              <a:rPr lang="en-US" smtClean="0"/>
              <a:t>‹#›</a:t>
            </a:fld>
            <a:endParaRPr lang="en-US"/>
          </a:p>
        </p:txBody>
      </p:sp>
      <p:sp>
        <p:nvSpPr>
          <p:cNvPr id="8" name="Tijdelijke aanduiding voor grafiek 7"/>
          <p:cNvSpPr>
            <a:spLocks noGrp="1"/>
          </p:cNvSpPr>
          <p:nvPr>
            <p:ph type="chart" sz="quarter" idx="13" hasCustomPrompt="1"/>
          </p:nvPr>
        </p:nvSpPr>
        <p:spPr>
          <a:xfrm>
            <a:off x="815010" y="1073480"/>
            <a:ext cx="7454348" cy="3242589"/>
          </a:xfrm>
        </p:spPr>
        <p:txBody>
          <a:bodyPr/>
          <a:lstStyle>
            <a:lvl1pPr>
              <a:defRPr/>
            </a:lvl1pPr>
          </a:lstStyle>
          <a:p>
            <a:r>
              <a:rPr lang="en-US"/>
              <a:t>Chart</a:t>
            </a:r>
          </a:p>
        </p:txBody>
      </p:sp>
      <p:sp>
        <p:nvSpPr>
          <p:cNvPr id="9" name="Tekstvak 8"/>
          <p:cNvSpPr txBox="1"/>
          <p:nvPr userDrawn="1"/>
        </p:nvSpPr>
        <p:spPr>
          <a:xfrm>
            <a:off x="-1818862" y="1086900"/>
            <a:ext cx="1729409" cy="207749"/>
          </a:xfrm>
          <a:prstGeom prst="rect">
            <a:avLst/>
          </a:prstGeom>
          <a:solidFill>
            <a:schemeClr val="accent6"/>
          </a:solidFill>
        </p:spPr>
        <p:txBody>
          <a:bodyPr wrap="square" rtlCol="0">
            <a:spAutoFit/>
          </a:bodyPr>
          <a:lstStyle/>
          <a:p>
            <a:r>
              <a:rPr lang="en-US" sz="750" baseline="0">
                <a:solidFill>
                  <a:schemeClr val="tx1"/>
                </a:solidFill>
              </a:rPr>
              <a:t>Add chart by clicking on chart icon</a:t>
            </a:r>
            <a:endParaRPr lang="en-US" sz="750">
              <a:solidFill>
                <a:schemeClr val="tx1"/>
              </a:solidFill>
            </a:endParaRPr>
          </a:p>
        </p:txBody>
      </p:sp>
    </p:spTree>
    <p:extLst>
      <p:ext uri="{BB962C8B-B14F-4D97-AF65-F5344CB8AC3E}">
        <p14:creationId xmlns:p14="http://schemas.microsoft.com/office/powerpoint/2010/main" val="3666339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2_Title slide - Title at the top">
    <p:spTree>
      <p:nvGrpSpPr>
        <p:cNvPr id="1" name=""/>
        <p:cNvGrpSpPr/>
        <p:nvPr/>
      </p:nvGrpSpPr>
      <p:grpSpPr>
        <a:xfrm>
          <a:off x="0" y="0"/>
          <a:ext cx="0" cy="0"/>
          <a:chOff x="0" y="0"/>
          <a:chExt cx="0" cy="0"/>
        </a:xfrm>
      </p:grpSpPr>
      <p:sp>
        <p:nvSpPr>
          <p:cNvPr id="10" name="Black75"/>
          <p:cNvSpPr/>
          <p:nvPr userDrawn="1"/>
        </p:nvSpPr>
        <p:spPr>
          <a:xfrm>
            <a:off x="0" y="75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1" y="756049"/>
            <a:ext cx="9143999" cy="792000"/>
          </a:xfrm>
          <a:solidFill>
            <a:schemeClr val="tx2">
              <a:alpha val="50000"/>
            </a:schemeClr>
          </a:solidFill>
        </p:spPr>
        <p:txBody>
          <a:bodyPr lIns="756000" rIns="1962000" anchor="ctr"/>
          <a:lstStyle>
            <a:lvl1pPr algn="l">
              <a:lnSpc>
                <a:spcPts val="2300"/>
              </a:lnSpc>
              <a:defRPr sz="2200" baseline="0">
                <a:solidFill>
                  <a:schemeClr val="bg1"/>
                </a:solidFill>
              </a:defRPr>
            </a:lvl1pPr>
          </a:lstStyle>
          <a:p>
            <a:r>
              <a:rPr lang="en-GB"/>
              <a:t>Example of a title at the top</a:t>
            </a:r>
          </a:p>
        </p:txBody>
      </p:sp>
      <p:sp>
        <p:nvSpPr>
          <p:cNvPr id="3" name="Subtitle 2"/>
          <p:cNvSpPr>
            <a:spLocks noGrp="1"/>
          </p:cNvSpPr>
          <p:nvPr>
            <p:ph type="subTitle" idx="1" hasCustomPrompt="1"/>
          </p:nvPr>
        </p:nvSpPr>
        <p:spPr>
          <a:xfrm>
            <a:off x="1" y="1548000"/>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340601" y="4568827"/>
            <a:ext cx="1803400" cy="574675"/>
          </a:xfrm>
          <a:prstGeom prst="rect">
            <a:avLst/>
          </a:prstGeom>
        </p:spPr>
      </p:pic>
      <p:sp>
        <p:nvSpPr>
          <p:cNvPr id="9" name="Tijdelijke aanduiding voor tekst 8"/>
          <p:cNvSpPr>
            <a:spLocks noGrp="1"/>
          </p:cNvSpPr>
          <p:nvPr>
            <p:ph type="body" sz="quarter" idx="13" hasCustomPrompt="1"/>
          </p:nvPr>
        </p:nvSpPr>
        <p:spPr>
          <a:xfrm>
            <a:off x="2" y="3990977"/>
            <a:ext cx="9143999" cy="576263"/>
          </a:xfrm>
          <a:solidFill>
            <a:srgbClr val="000000">
              <a:alpha val="25000"/>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9"/>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9501158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2_Title slide - Title in the middle">
    <p:spTree>
      <p:nvGrpSpPr>
        <p:cNvPr id="1" name=""/>
        <p:cNvGrpSpPr/>
        <p:nvPr/>
      </p:nvGrpSpPr>
      <p:grpSpPr>
        <a:xfrm>
          <a:off x="0" y="0"/>
          <a:ext cx="0" cy="0"/>
          <a:chOff x="0" y="0"/>
          <a:chExt cx="0" cy="0"/>
        </a:xfrm>
      </p:grpSpPr>
      <p:sp>
        <p:nvSpPr>
          <p:cNvPr id="4" name="Black75"/>
          <p:cNvSpPr/>
          <p:nvPr userDrawn="1"/>
        </p:nvSpPr>
        <p:spPr>
          <a:xfrm>
            <a:off x="0" y="183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1" y="18355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in the middle</a:t>
            </a:r>
          </a:p>
        </p:txBody>
      </p:sp>
      <p:sp>
        <p:nvSpPr>
          <p:cNvPr id="3" name="Subtitle 2"/>
          <p:cNvSpPr>
            <a:spLocks noGrp="1"/>
          </p:cNvSpPr>
          <p:nvPr>
            <p:ph type="subTitle" idx="1" hasCustomPrompt="1"/>
          </p:nvPr>
        </p:nvSpPr>
        <p:spPr>
          <a:xfrm>
            <a:off x="1" y="2628097"/>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340601" y="4568827"/>
            <a:ext cx="1803400" cy="574675"/>
          </a:xfrm>
          <a:prstGeom prst="rect">
            <a:avLst/>
          </a:prstGeom>
        </p:spPr>
      </p:pic>
      <p:sp>
        <p:nvSpPr>
          <p:cNvPr id="9" name="Tijdelijke aanduiding voor tekst 8"/>
          <p:cNvSpPr>
            <a:spLocks noGrp="1"/>
          </p:cNvSpPr>
          <p:nvPr>
            <p:ph type="body" sz="quarter" idx="13" hasCustomPrompt="1"/>
          </p:nvPr>
        </p:nvSpPr>
        <p:spPr>
          <a:xfrm>
            <a:off x="2" y="3990977"/>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9"/>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28922132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2_Title slide - Title at the bottom">
    <p:spTree>
      <p:nvGrpSpPr>
        <p:cNvPr id="1" name=""/>
        <p:cNvGrpSpPr/>
        <p:nvPr/>
      </p:nvGrpSpPr>
      <p:grpSpPr>
        <a:xfrm>
          <a:off x="0" y="0"/>
          <a:ext cx="0" cy="0"/>
          <a:chOff x="0" y="0"/>
          <a:chExt cx="0" cy="0"/>
        </a:xfrm>
      </p:grpSpPr>
      <p:sp>
        <p:nvSpPr>
          <p:cNvPr id="8" name="Black75"/>
          <p:cNvSpPr/>
          <p:nvPr userDrawn="1"/>
        </p:nvSpPr>
        <p:spPr>
          <a:xfrm>
            <a:off x="0" y="2916000"/>
            <a:ext cx="9144000" cy="108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800"/>
          </a:p>
        </p:txBody>
      </p:sp>
      <p:sp>
        <p:nvSpPr>
          <p:cNvPr id="2" name="Title 1"/>
          <p:cNvSpPr>
            <a:spLocks noGrp="1"/>
          </p:cNvSpPr>
          <p:nvPr>
            <p:ph type="ctrTitle" hasCustomPrompt="1"/>
          </p:nvPr>
        </p:nvSpPr>
        <p:spPr>
          <a:xfrm>
            <a:off x="1" y="2915049"/>
            <a:ext cx="9143999" cy="792000"/>
          </a:xfrm>
          <a:solidFill>
            <a:schemeClr val="tx2">
              <a:alpha val="50000"/>
            </a:schemeClr>
          </a:solidFill>
        </p:spPr>
        <p:txBody>
          <a:bodyPr lIns="756000" rIns="1962000" anchor="ctr"/>
          <a:lstStyle>
            <a:lvl1pPr algn="l">
              <a:lnSpc>
                <a:spcPts val="2300"/>
              </a:lnSpc>
              <a:defRPr sz="2200">
                <a:solidFill>
                  <a:schemeClr val="bg1"/>
                </a:solidFill>
              </a:defRPr>
            </a:lvl1pPr>
          </a:lstStyle>
          <a:p>
            <a:r>
              <a:rPr lang="en-GB"/>
              <a:t>Example of a title at the bottom</a:t>
            </a:r>
          </a:p>
        </p:txBody>
      </p:sp>
      <p:sp>
        <p:nvSpPr>
          <p:cNvPr id="3" name="Subtitle 2"/>
          <p:cNvSpPr>
            <a:spLocks noGrp="1"/>
          </p:cNvSpPr>
          <p:nvPr>
            <p:ph type="subTitle" idx="1" hasCustomPrompt="1"/>
          </p:nvPr>
        </p:nvSpPr>
        <p:spPr>
          <a:xfrm>
            <a:off x="1" y="3708591"/>
            <a:ext cx="9143999" cy="288000"/>
          </a:xfrm>
          <a:solidFill>
            <a:schemeClr val="tx2">
              <a:alpha val="50000"/>
            </a:schemeClr>
          </a:solidFill>
          <a:ln>
            <a:noFill/>
          </a:ln>
        </p:spPr>
        <p:txBody>
          <a:bodyPr wrap="none" lIns="756000" tIns="18000" rIns="1962000"/>
          <a:lstStyle>
            <a:lvl1pPr marL="0" indent="0" algn="l">
              <a:buNone/>
              <a:defRPr sz="1000" b="1" cap="all" baseline="0">
                <a:solidFill>
                  <a:schemeClr val="bg1"/>
                </a:solidFill>
              </a:defRPr>
            </a:lvl1pPr>
            <a:lvl2pPr marL="342884" indent="0" algn="ctr">
              <a:buNone/>
              <a:defRPr sz="1500"/>
            </a:lvl2pPr>
            <a:lvl3pPr marL="685766" indent="0" algn="ctr">
              <a:buNone/>
              <a:defRPr sz="1350"/>
            </a:lvl3pPr>
            <a:lvl4pPr marL="1028649" indent="0" algn="ctr">
              <a:buNone/>
              <a:defRPr sz="1200"/>
            </a:lvl4pPr>
            <a:lvl5pPr marL="1371532" indent="0" algn="ctr">
              <a:buNone/>
              <a:defRPr sz="1200"/>
            </a:lvl5pPr>
            <a:lvl6pPr marL="1714415" indent="0" algn="ctr">
              <a:buNone/>
              <a:defRPr sz="1200"/>
            </a:lvl6pPr>
            <a:lvl7pPr marL="2057297" indent="0" algn="ctr">
              <a:buNone/>
              <a:defRPr sz="1200"/>
            </a:lvl7pPr>
            <a:lvl8pPr marL="2400180" indent="0" algn="ctr">
              <a:buNone/>
              <a:defRPr sz="1200"/>
            </a:lvl8pPr>
            <a:lvl9pPr marL="2743064" indent="0" algn="ctr">
              <a:buNone/>
              <a:defRPr sz="12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7340601" y="4568827"/>
            <a:ext cx="1803400" cy="574675"/>
          </a:xfrm>
          <a:prstGeom prst="rect">
            <a:avLst/>
          </a:prstGeom>
        </p:spPr>
      </p:pic>
      <p:sp>
        <p:nvSpPr>
          <p:cNvPr id="9" name="Tijdelijke aanduiding voor tekst 8"/>
          <p:cNvSpPr>
            <a:spLocks noGrp="1"/>
          </p:cNvSpPr>
          <p:nvPr>
            <p:ph type="body" sz="quarter" idx="13" hasCustomPrompt="1"/>
          </p:nvPr>
        </p:nvSpPr>
        <p:spPr>
          <a:xfrm>
            <a:off x="2" y="3990977"/>
            <a:ext cx="9143999" cy="576263"/>
          </a:xfrm>
          <a:solidFill>
            <a:srgbClr val="000000">
              <a:alpha val="25098"/>
            </a:srgbClr>
          </a:solidFill>
          <a:ln>
            <a:noFill/>
          </a:ln>
        </p:spPr>
        <p:txBody>
          <a:bodyPr lIns="756000" anchor="ctr" anchorCtr="0"/>
          <a:lstStyle>
            <a:lvl1pPr>
              <a:defRPr sz="1100"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6667" y="4567239"/>
            <a:ext cx="7347267" cy="576263"/>
          </a:xfrm>
          <a:solidFill>
            <a:srgbClr val="FFFFFF"/>
          </a:solidFill>
          <a:ln>
            <a:noFill/>
          </a:ln>
        </p:spPr>
        <p:txBody>
          <a:bodyPr lIns="756000" anchor="ctr" anchorCtr="0"/>
          <a:lstStyle>
            <a:lvl1pPr>
              <a:defRPr sz="1100"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5489999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2_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7" y="585794"/>
            <a:ext cx="359568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1"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Content Placeholder 3"/>
          <p:cNvSpPr>
            <a:spLocks noGrp="1"/>
          </p:cNvSpPr>
          <p:nvPr>
            <p:ph sz="half" idx="2" hasCustomPrompt="1"/>
          </p:nvPr>
        </p:nvSpPr>
        <p:spPr>
          <a:xfrm>
            <a:off x="4723606" y="1296002"/>
            <a:ext cx="3595688" cy="2933101"/>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EF68926B-CD77-4515-AA2C-738EF52E2666}"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9" name="Text Placeholder 2"/>
          <p:cNvSpPr>
            <a:spLocks noGrp="1"/>
          </p:cNvSpPr>
          <p:nvPr>
            <p:ph type="body" idx="13" hasCustomPrompt="1"/>
          </p:nvPr>
        </p:nvSpPr>
        <p:spPr>
          <a:xfrm>
            <a:off x="4714877" y="586800"/>
            <a:ext cx="3604419" cy="732238"/>
          </a:xfrm>
        </p:spPr>
        <p:txBody>
          <a:bodyPr anchor="t"/>
          <a:lstStyle>
            <a:lvl1pPr marL="0" indent="0">
              <a:buNone/>
              <a:defRPr lang="nl-NL" sz="1950" b="0" kern="1200" baseline="0" dirty="0" smtClean="0">
                <a:solidFill>
                  <a:schemeClr val="tx1"/>
                </a:solidFill>
                <a:latin typeface="+mj-lt"/>
                <a:ea typeface="+mj-ea"/>
                <a:cs typeface="+mj-cs"/>
              </a:defRPr>
            </a:lvl1pPr>
            <a:lvl2pPr marL="342884" indent="0">
              <a:buNone/>
              <a:defRPr sz="1500" b="1"/>
            </a:lvl2pPr>
            <a:lvl3pPr marL="685766" indent="0">
              <a:buNone/>
              <a:defRPr sz="1350" b="1"/>
            </a:lvl3pPr>
            <a:lvl4pPr marL="1028649" indent="0">
              <a:buNone/>
              <a:defRPr sz="1200" b="1"/>
            </a:lvl4pPr>
            <a:lvl5pPr marL="1371532" indent="0">
              <a:buNone/>
              <a:defRPr sz="1200" b="1"/>
            </a:lvl5pPr>
            <a:lvl6pPr marL="1714415" indent="0">
              <a:buNone/>
              <a:defRPr sz="1200" b="1"/>
            </a:lvl6pPr>
            <a:lvl7pPr marL="2057297" indent="0">
              <a:buNone/>
              <a:defRPr sz="1200" b="1"/>
            </a:lvl7pPr>
            <a:lvl8pPr marL="2400180" indent="0">
              <a:buNone/>
              <a:defRPr sz="1200" b="1"/>
            </a:lvl8pPr>
            <a:lvl9pPr marL="2743064" indent="0">
              <a:buNone/>
              <a:defRPr sz="1200" b="1"/>
            </a:lvl9pPr>
          </a:lstStyle>
          <a:p>
            <a:pPr lvl="0"/>
            <a:r>
              <a:rPr lang="en-GB"/>
              <a:t>Click to enter text</a:t>
            </a:r>
          </a:p>
        </p:txBody>
      </p:sp>
    </p:spTree>
    <p:extLst>
      <p:ext uri="{BB962C8B-B14F-4D97-AF65-F5344CB8AC3E}">
        <p14:creationId xmlns:p14="http://schemas.microsoft.com/office/powerpoint/2010/main" val="235611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2_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1"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76567ED1-F9F5-4415-B1C4-96143DA77FFB}"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4714877" y="1"/>
            <a:ext cx="4429125" cy="4567238"/>
          </a:xfrm>
        </p:spPr>
        <p:txBody>
          <a:bodyPr/>
          <a:lstStyle>
            <a:lvl1pPr>
              <a:defRPr/>
            </a:lvl1pPr>
          </a:lstStyle>
          <a:p>
            <a:r>
              <a:rPr lang="en-GB"/>
              <a:t>Click to insert image</a:t>
            </a:r>
          </a:p>
        </p:txBody>
      </p:sp>
    </p:spTree>
    <p:extLst>
      <p:ext uri="{BB962C8B-B14F-4D97-AF65-F5344CB8AC3E}">
        <p14:creationId xmlns:p14="http://schemas.microsoft.com/office/powerpoint/2010/main" val="3072057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2_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1" y="586800"/>
            <a:ext cx="4910138"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1" y="1295401"/>
            <a:ext cx="491331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CD4A5BD6-0E65-4C3C-9CAF-610901036B43}"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6046788" y="1"/>
            <a:ext cx="3097212" cy="4567238"/>
          </a:xfrm>
        </p:spPr>
        <p:txBody>
          <a:bodyPr/>
          <a:lstStyle>
            <a:lvl1pPr>
              <a:defRPr/>
            </a:lvl1pPr>
          </a:lstStyle>
          <a:p>
            <a:r>
              <a:rPr lang="en-GB"/>
              <a:t>Click to insert image</a:t>
            </a:r>
          </a:p>
        </p:txBody>
      </p:sp>
    </p:spTree>
    <p:extLst>
      <p:ext uri="{BB962C8B-B14F-4D97-AF65-F5344CB8AC3E}">
        <p14:creationId xmlns:p14="http://schemas.microsoft.com/office/powerpoint/2010/main" val="18419817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280F4-AD2A-7741-C123-DE9C9BFCBFA1}"/>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DCFA886E-EDF4-56CD-C4D4-C3154ED99020}"/>
              </a:ext>
            </a:extLst>
          </p:cNvPr>
          <p:cNvSpPr>
            <a:spLocks noGrp="1"/>
          </p:cNvSpPr>
          <p:nvPr>
            <p:ph type="dt" sz="half" idx="10"/>
          </p:nvPr>
        </p:nvSpPr>
        <p:spPr/>
        <p:txBody>
          <a:bodyPr/>
          <a:lstStyle/>
          <a:p>
            <a:fld id="{92AAD206-38FC-4FF4-9DD4-B6B2DDB086D6}" type="datetimeFigureOut">
              <a:rPr lang="LID4096" smtClean="0"/>
              <a:t>12/16/25</a:t>
            </a:fld>
            <a:endParaRPr lang="LID4096"/>
          </a:p>
        </p:txBody>
      </p:sp>
      <p:sp>
        <p:nvSpPr>
          <p:cNvPr id="4" name="Footer Placeholder 3">
            <a:extLst>
              <a:ext uri="{FF2B5EF4-FFF2-40B4-BE49-F238E27FC236}">
                <a16:creationId xmlns:a16="http://schemas.microsoft.com/office/drawing/2014/main" id="{4D205CBC-2243-C82B-9B26-5689E2C412AB}"/>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5AF22D60-BEAD-0957-A45B-4CC120160FDA}"/>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118738347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a:t>This is an example of a 27 </a:t>
            </a:r>
            <a:r>
              <a:rPr lang="en-GB" err="1"/>
              <a:t>pt</a:t>
            </a:r>
            <a:r>
              <a:rPr lang="en-GB"/>
              <a:t> headline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89847874-08D9-42D6-A10E-3D262EB64880}" type="datetime1">
              <a:rPr lang="LID4096" smtClean="0"/>
              <a:t>12/16/25</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10" name="Tijdelijke aanduiding voor inhoud 9"/>
          <p:cNvSpPr>
            <a:spLocks noGrp="1" noChangeAspect="1"/>
          </p:cNvSpPr>
          <p:nvPr>
            <p:ph sz="quarter" idx="13" hasCustomPrompt="1"/>
          </p:nvPr>
        </p:nvSpPr>
        <p:spPr>
          <a:xfrm>
            <a:off x="1889127" y="1079501"/>
            <a:ext cx="5292725" cy="2977200"/>
          </a:xfrm>
        </p:spPr>
        <p:txBody>
          <a:bodyPr/>
          <a:lstStyle>
            <a:lvl1pPr>
              <a:defRPr baseline="0"/>
            </a:lvl1pPr>
          </a:lstStyle>
          <a:p>
            <a:pPr lvl="0"/>
            <a:r>
              <a:rPr lang="en-GB"/>
              <a:t>Click icon to insert 16x9 image or movie</a:t>
            </a:r>
          </a:p>
        </p:txBody>
      </p:sp>
      <p:sp>
        <p:nvSpPr>
          <p:cNvPr id="12" name="Tijdelijke aanduiding voor tekst 11"/>
          <p:cNvSpPr>
            <a:spLocks noGrp="1"/>
          </p:cNvSpPr>
          <p:nvPr>
            <p:ph type="body" sz="quarter" idx="14" hasCustomPrompt="1"/>
          </p:nvPr>
        </p:nvSpPr>
        <p:spPr>
          <a:xfrm>
            <a:off x="1889127" y="4106268"/>
            <a:ext cx="5292725" cy="165100"/>
          </a:xfrm>
        </p:spPr>
        <p:txBody>
          <a:bodyPr/>
          <a:lstStyle>
            <a:lvl1pPr>
              <a:defRPr sz="1100" i="1"/>
            </a:lvl1pPr>
          </a:lstStyle>
          <a:p>
            <a:pPr lvl="0"/>
            <a:r>
              <a:rPr lang="en-GB"/>
              <a:t>Click to insert Caption under image or movie</a:t>
            </a:r>
          </a:p>
        </p:txBody>
      </p:sp>
    </p:spTree>
    <p:extLst>
      <p:ext uri="{BB962C8B-B14F-4D97-AF65-F5344CB8AC3E}">
        <p14:creationId xmlns:p14="http://schemas.microsoft.com/office/powerpoint/2010/main" val="3880867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2_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 27pt headline on a slide with three images</a:t>
            </a:r>
            <a:endParaRPr lang="en-GB"/>
          </a:p>
        </p:txBody>
      </p:sp>
      <p:sp>
        <p:nvSpPr>
          <p:cNvPr id="3" name="Content Placeholder 2"/>
          <p:cNvSpPr>
            <a:spLocks noGrp="1"/>
          </p:cNvSpPr>
          <p:nvPr>
            <p:ph idx="1" hasCustomPrompt="1"/>
          </p:nvPr>
        </p:nvSpPr>
        <p:spPr>
          <a:xfrm>
            <a:off x="758826" y="1306642"/>
            <a:ext cx="2084389" cy="636458"/>
          </a:xfrm>
        </p:spPr>
        <p:txBody>
          <a:bodyPr/>
          <a:lstStyle>
            <a:lvl1pPr>
              <a:defRPr sz="1650"/>
            </a:lvl1pPr>
          </a:lstStyle>
          <a:p>
            <a:pPr lvl="0"/>
            <a:r>
              <a:rPr lang="en-GB"/>
              <a:t>Click to enter text</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917E1043-69A3-48DF-97B2-5019FE08E905}" type="datetime1">
              <a:rPr lang="LID4096" smtClean="0"/>
              <a:t>12/16/25</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7" name="Content Placeholder 2"/>
          <p:cNvSpPr>
            <a:spLocks noGrp="1"/>
          </p:cNvSpPr>
          <p:nvPr>
            <p:ph idx="13" hasCustomPrompt="1"/>
          </p:nvPr>
        </p:nvSpPr>
        <p:spPr>
          <a:xfrm>
            <a:off x="3490915" y="1302661"/>
            <a:ext cx="2084389" cy="636458"/>
          </a:xfrm>
        </p:spPr>
        <p:txBody>
          <a:bodyPr/>
          <a:lstStyle>
            <a:lvl1pPr>
              <a:defRPr sz="1650"/>
            </a:lvl1pPr>
          </a:lstStyle>
          <a:p>
            <a:pPr lvl="0"/>
            <a:r>
              <a:rPr lang="en-GB"/>
              <a:t>Click to enter text</a:t>
            </a:r>
          </a:p>
        </p:txBody>
      </p:sp>
      <p:sp>
        <p:nvSpPr>
          <p:cNvPr id="8" name="Content Placeholder 2"/>
          <p:cNvSpPr>
            <a:spLocks noGrp="1"/>
          </p:cNvSpPr>
          <p:nvPr>
            <p:ph idx="14" hasCustomPrompt="1"/>
          </p:nvPr>
        </p:nvSpPr>
        <p:spPr>
          <a:xfrm>
            <a:off x="6235416" y="1302661"/>
            <a:ext cx="2084389" cy="636458"/>
          </a:xfrm>
        </p:spPr>
        <p:txBody>
          <a:bodyPr/>
          <a:lstStyle>
            <a:lvl1pPr>
              <a:defRPr sz="1650"/>
            </a:lvl1pPr>
          </a:lstStyle>
          <a:p>
            <a:pPr lvl="0"/>
            <a:r>
              <a:rPr lang="en-GB"/>
              <a:t>Click to enter text</a:t>
            </a:r>
          </a:p>
        </p:txBody>
      </p:sp>
      <p:sp>
        <p:nvSpPr>
          <p:cNvPr id="10" name="Tijdelijke aanduiding voor afbeelding 9"/>
          <p:cNvSpPr>
            <a:spLocks noGrp="1"/>
          </p:cNvSpPr>
          <p:nvPr>
            <p:ph type="pic" sz="quarter" idx="15" hasCustomPrompt="1"/>
          </p:nvPr>
        </p:nvSpPr>
        <p:spPr>
          <a:xfrm>
            <a:off x="755652" y="1943103"/>
            <a:ext cx="2087563" cy="2625298"/>
          </a:xfrm>
        </p:spPr>
        <p:txBody>
          <a:bodyPr/>
          <a:lstStyle>
            <a:lvl1pPr>
              <a:defRPr baseline="0"/>
            </a:lvl1pPr>
          </a:lstStyle>
          <a:p>
            <a:r>
              <a:rPr lang="en-GB"/>
              <a:t>Click to insert image</a:t>
            </a:r>
          </a:p>
        </p:txBody>
      </p:sp>
      <p:sp>
        <p:nvSpPr>
          <p:cNvPr id="11" name="Tijdelijke aanduiding voor afbeelding 9"/>
          <p:cNvSpPr>
            <a:spLocks noGrp="1"/>
          </p:cNvSpPr>
          <p:nvPr>
            <p:ph type="pic" sz="quarter" idx="16" hasCustomPrompt="1"/>
          </p:nvPr>
        </p:nvSpPr>
        <p:spPr>
          <a:xfrm>
            <a:off x="3487741" y="1943103"/>
            <a:ext cx="2087563" cy="2625298"/>
          </a:xfrm>
        </p:spPr>
        <p:txBody>
          <a:bodyPr/>
          <a:lstStyle>
            <a:lvl1pPr marL="0" marR="0" indent="0" algn="l" defTabSz="685766"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766"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12" name="Tijdelijke aanduiding voor afbeelding 9"/>
          <p:cNvSpPr>
            <a:spLocks noGrp="1"/>
          </p:cNvSpPr>
          <p:nvPr>
            <p:ph type="pic" sz="quarter" idx="17" hasCustomPrompt="1"/>
          </p:nvPr>
        </p:nvSpPr>
        <p:spPr>
          <a:xfrm>
            <a:off x="6235416" y="1943103"/>
            <a:ext cx="2087563" cy="2625298"/>
          </a:xfrm>
        </p:spPr>
        <p:txBody>
          <a:bodyPr/>
          <a:lstStyle>
            <a:lvl1pPr marL="0" marR="0" indent="0" algn="l" defTabSz="685766"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766"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30455144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2_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723518"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4720343"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14DE0988-159D-4E10-9FBB-5F9112F0FDAF}"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2" y="1"/>
            <a:ext cx="4354513" cy="4567238"/>
          </a:xfrm>
        </p:spPr>
        <p:txBody>
          <a:bodyPr/>
          <a:lstStyle>
            <a:lvl1pPr marL="0" marR="0" indent="0" algn="l" defTabSz="685766"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766"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p:txBody>
      </p:sp>
    </p:spTree>
    <p:extLst>
      <p:ext uri="{BB962C8B-B14F-4D97-AF65-F5344CB8AC3E}">
        <p14:creationId xmlns:p14="http://schemas.microsoft.com/office/powerpoint/2010/main" val="14875020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2_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94406" y="586800"/>
            <a:ext cx="482092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3491232" y="1295401"/>
            <a:ext cx="4824095" cy="2933700"/>
          </a:xfrm>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9607F1E8-2605-468F-AE55-A3458E57DDB7}"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0" y="1"/>
            <a:ext cx="3022600" cy="4567238"/>
          </a:xfrm>
        </p:spPr>
        <p:txBody>
          <a:bodyPr/>
          <a:lstStyle/>
          <a:p>
            <a:r>
              <a:rPr lang="en-GB"/>
              <a:t>Click to insert image</a:t>
            </a:r>
          </a:p>
        </p:txBody>
      </p:sp>
    </p:spTree>
    <p:extLst>
      <p:ext uri="{BB962C8B-B14F-4D97-AF65-F5344CB8AC3E}">
        <p14:creationId xmlns:p14="http://schemas.microsoft.com/office/powerpoint/2010/main" val="7466193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Heading + full screen dark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6" y="518402"/>
            <a:ext cx="7556500" cy="733827"/>
          </a:xfrm>
        </p:spPr>
        <p:txBody>
          <a:bodyPr/>
          <a:lstStyle>
            <a:lvl1pPr>
              <a:defRPr baseline="0">
                <a:solidFill>
                  <a:schemeClr val="bg1"/>
                </a:solidFill>
              </a:defRPr>
            </a:lvl1pPr>
          </a:lstStyle>
          <a:p>
            <a:r>
              <a:rPr lang="en-GB"/>
              <a:t>This is an example of a white headline on a full screen, dark image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5265405B-9A35-470B-B8BF-E82E777FB882}" type="datetime1">
              <a:rPr lang="LID4096" smtClean="0"/>
              <a:t>12/16/25</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41846887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Heading + full screen ligh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6" y="518402"/>
            <a:ext cx="7556500" cy="733827"/>
          </a:xfrm>
        </p:spPr>
        <p:txBody>
          <a:bodyPr/>
          <a:lstStyle>
            <a:lvl1pPr>
              <a:defRPr baseline="0">
                <a:solidFill>
                  <a:schemeClr val="tx1"/>
                </a:solidFill>
              </a:defRPr>
            </a:lvl1pPr>
          </a:lstStyle>
          <a:p>
            <a:r>
              <a:rPr lang="en-GB"/>
              <a:t>This is an example of a black headline on a full screen, light image</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0370BFB8-C5D2-4C4B-929C-CB9E57BEEC81}" type="datetime1">
              <a:rPr lang="LID4096" smtClean="0"/>
              <a:t>12/16/25</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765055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2_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6" y="518402"/>
            <a:ext cx="7556500" cy="733827"/>
          </a:xfrm>
        </p:spPr>
        <p:txBody>
          <a:bodyPr/>
          <a:lstStyle>
            <a:lvl1pPr>
              <a:defRPr baseline="0">
                <a:solidFill>
                  <a:schemeClr val="tx1"/>
                </a:solidFill>
              </a:defRPr>
            </a:lvl1pPr>
          </a:lstStyle>
          <a:p>
            <a:r>
              <a:rPr lang="en-GB"/>
              <a:t>This is an example of a black headline on a white background</a:t>
            </a:r>
          </a:p>
        </p:txBody>
      </p:sp>
      <p:sp>
        <p:nvSpPr>
          <p:cNvPr id="4" name="Date Placeholder 3"/>
          <p:cNvSpPr>
            <a:spLocks noGrp="1"/>
          </p:cNvSpPr>
          <p:nvPr>
            <p:ph type="dt" sz="half" idx="10"/>
          </p:nvPr>
        </p:nvSpPr>
        <p:spPr>
          <a:xfrm>
            <a:off x="628650" y="4767264"/>
            <a:ext cx="2057400" cy="273844"/>
          </a:xfrm>
          <a:prstGeom prst="rect">
            <a:avLst/>
          </a:prstGeom>
        </p:spPr>
        <p:txBody>
          <a:bodyPr/>
          <a:lstStyle/>
          <a:p>
            <a:fld id="{BA6AC207-9A9E-4CA2-9770-3698CF821A61}" type="datetime1">
              <a:rPr lang="LID4096" smtClean="0"/>
              <a:t>12/16/25</a:t>
            </a:fld>
            <a:endParaRPr lang="en-GB"/>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GB"/>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cxnSp>
        <p:nvCxnSpPr>
          <p:cNvPr id="7" name="Rechte verbindingslijn 6"/>
          <p:cNvCxnSpPr/>
          <p:nvPr userDrawn="1"/>
        </p:nvCxnSpPr>
        <p:spPr>
          <a:xfrm>
            <a:off x="0" y="4563782"/>
            <a:ext cx="9144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1890002" y="1299075"/>
            <a:ext cx="5292725" cy="2977200"/>
          </a:xfrm>
        </p:spPr>
        <p:txBody>
          <a:bodyPr/>
          <a:lstStyle>
            <a:lvl1pPr marL="0" marR="0" indent="0" algn="l" defTabSz="685766"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685766"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31746649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2" y="586802"/>
            <a:ext cx="7563556" cy="516339"/>
          </a:xfrm>
        </p:spPr>
        <p:txBody>
          <a:bodyPr wrap="none"/>
          <a:lstStyle>
            <a:lvl1pPr>
              <a:lnSpc>
                <a:spcPct val="100000"/>
              </a:lnSpc>
              <a:defRPr sz="1950" b="0" baseline="0"/>
            </a:lvl1pPr>
          </a:lstStyle>
          <a:p>
            <a:r>
              <a:rPr lang="en-US"/>
              <a:t>Sample slide with table and text</a:t>
            </a:r>
            <a:endParaRPr lang="en-GB"/>
          </a:p>
        </p:txBody>
      </p:sp>
      <p:sp>
        <p:nvSpPr>
          <p:cNvPr id="3" name="Content Placeholder 2"/>
          <p:cNvSpPr>
            <a:spLocks noGrp="1"/>
          </p:cNvSpPr>
          <p:nvPr>
            <p:ph sz="half" idx="1" hasCustomPrompt="1"/>
          </p:nvPr>
        </p:nvSpPr>
        <p:spPr>
          <a:xfrm>
            <a:off x="755652" y="2638427"/>
            <a:ext cx="7563556" cy="1590675"/>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300BBDA4-8ECC-47A1-91AB-70E9928BA65E}"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8" name="Tijdelijke aanduiding voor tabel 7"/>
          <p:cNvSpPr>
            <a:spLocks noGrp="1"/>
          </p:cNvSpPr>
          <p:nvPr>
            <p:ph type="tbl" sz="quarter" idx="13" hasCustomPrompt="1"/>
          </p:nvPr>
        </p:nvSpPr>
        <p:spPr>
          <a:xfrm>
            <a:off x="755652" y="1079501"/>
            <a:ext cx="7559675" cy="1152000"/>
          </a:xfrm>
        </p:spPr>
        <p:txBody>
          <a:bodyPr/>
          <a:lstStyle>
            <a:lvl1pPr>
              <a:defRPr/>
            </a:lvl1pPr>
          </a:lstStyle>
          <a:p>
            <a:r>
              <a:rPr lang="en-GB"/>
              <a:t>Click to insert table</a:t>
            </a:r>
          </a:p>
        </p:txBody>
      </p:sp>
    </p:spTree>
    <p:extLst>
      <p:ext uri="{BB962C8B-B14F-4D97-AF65-F5344CB8AC3E}">
        <p14:creationId xmlns:p14="http://schemas.microsoft.com/office/powerpoint/2010/main" val="47155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5652" y="586802"/>
            <a:ext cx="7563556" cy="516339"/>
          </a:xfrm>
        </p:spPr>
        <p:txBody>
          <a:bodyPr wrap="none"/>
          <a:lstStyle>
            <a:lvl1pPr>
              <a:lnSpc>
                <a:spcPct val="100000"/>
              </a:lnSpc>
              <a:defRPr sz="1950" b="0" baseline="0"/>
            </a:lvl1pPr>
          </a:lstStyle>
          <a:p>
            <a:r>
              <a:rPr lang="en-GB"/>
              <a:t>Example chart</a:t>
            </a:r>
          </a:p>
        </p:txBody>
      </p:sp>
      <p:sp>
        <p:nvSpPr>
          <p:cNvPr id="5" name="Date Placeholder 4"/>
          <p:cNvSpPr>
            <a:spLocks noGrp="1"/>
          </p:cNvSpPr>
          <p:nvPr>
            <p:ph type="dt" sz="half" idx="10"/>
          </p:nvPr>
        </p:nvSpPr>
        <p:spPr>
          <a:xfrm>
            <a:off x="628650" y="4767264"/>
            <a:ext cx="2057400" cy="273844"/>
          </a:xfrm>
          <a:prstGeom prst="rect">
            <a:avLst/>
          </a:prstGeom>
        </p:spPr>
        <p:txBody>
          <a:bodyPr/>
          <a:lstStyle/>
          <a:p>
            <a:fld id="{3366659E-E42E-406F-B0FC-3563E7625B6B}" type="datetime1">
              <a:rPr lang="LID4096" smtClean="0"/>
              <a:t>12/16/25</a:t>
            </a:fld>
            <a:endParaRPr lang="en-GB"/>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GB"/>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C194BDB0-F4EA-4DD6-8281-CCE2440D0CE0}" type="slidenum">
              <a:rPr lang="en-GB" smtClean="0"/>
              <a:t>‹#›</a:t>
            </a:fld>
            <a:endParaRPr lang="en-GB"/>
          </a:p>
        </p:txBody>
      </p:sp>
      <p:sp>
        <p:nvSpPr>
          <p:cNvPr id="9" name="Tijdelijke aanduiding voor grafiek 8"/>
          <p:cNvSpPr>
            <a:spLocks noGrp="1"/>
          </p:cNvSpPr>
          <p:nvPr>
            <p:ph type="chart" sz="quarter" idx="13" hasCustomPrompt="1"/>
          </p:nvPr>
        </p:nvSpPr>
        <p:spPr>
          <a:xfrm>
            <a:off x="755652" y="1079500"/>
            <a:ext cx="7559675" cy="3149600"/>
          </a:xfrm>
        </p:spPr>
        <p:txBody>
          <a:bodyPr/>
          <a:lstStyle>
            <a:lvl1pPr>
              <a:defRPr/>
            </a:lvl1pPr>
          </a:lstStyle>
          <a:p>
            <a:r>
              <a:rPr lang="en-GB"/>
              <a:t>Click to insert chart</a:t>
            </a:r>
          </a:p>
        </p:txBody>
      </p:sp>
    </p:spTree>
    <p:extLst>
      <p:ext uri="{BB962C8B-B14F-4D97-AF65-F5344CB8AC3E}">
        <p14:creationId xmlns:p14="http://schemas.microsoft.com/office/powerpoint/2010/main" val="22243577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2B7C-452B-BCEB-9CE8-AF8F2C0CFEEA}"/>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D1819038-3E1E-50A6-853D-38BCD497511A}"/>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58A666A-ECA0-5B86-642E-AB400CF145E7}"/>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5" name="Footer Placeholder 4">
            <a:extLst>
              <a:ext uri="{FF2B5EF4-FFF2-40B4-BE49-F238E27FC236}">
                <a16:creationId xmlns:a16="http://schemas.microsoft.com/office/drawing/2014/main" id="{FA083E66-4D40-3602-B4B9-08B2D5971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D348F-F92B-0104-DE7E-D374E23AD9C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892455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FDD62-86EB-0C2B-A27A-C169A5D0A3D5}"/>
              </a:ext>
            </a:extLst>
          </p:cNvPr>
          <p:cNvSpPr>
            <a:spLocks noGrp="1"/>
          </p:cNvSpPr>
          <p:nvPr>
            <p:ph type="dt" sz="half" idx="10"/>
          </p:nvPr>
        </p:nvSpPr>
        <p:spPr/>
        <p:txBody>
          <a:bodyPr/>
          <a:lstStyle/>
          <a:p>
            <a:fld id="{92AAD206-38FC-4FF4-9DD4-B6B2DDB086D6}" type="datetimeFigureOut">
              <a:rPr lang="LID4096" smtClean="0"/>
              <a:t>12/16/25</a:t>
            </a:fld>
            <a:endParaRPr lang="LID4096"/>
          </a:p>
        </p:txBody>
      </p:sp>
      <p:sp>
        <p:nvSpPr>
          <p:cNvPr id="3" name="Footer Placeholder 2">
            <a:extLst>
              <a:ext uri="{FF2B5EF4-FFF2-40B4-BE49-F238E27FC236}">
                <a16:creationId xmlns:a16="http://schemas.microsoft.com/office/drawing/2014/main" id="{18F1888A-991E-4002-EFDC-5B7777AD429F}"/>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C95730F9-B554-6966-D6E7-B351E20236A3}"/>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1290650633"/>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E309-F0D0-DDE5-5302-4DC8F22440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74F752-342D-B865-6A9D-A999BD90FD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B360C-F699-74EE-9758-F15C4A2CF137}"/>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5" name="Footer Placeholder 4">
            <a:extLst>
              <a:ext uri="{FF2B5EF4-FFF2-40B4-BE49-F238E27FC236}">
                <a16:creationId xmlns:a16="http://schemas.microsoft.com/office/drawing/2014/main" id="{995488A5-86AC-6914-2FBB-5EB2C4E42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9B9D40-2921-0CF8-92E8-9233B96D382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3121419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35723-B5CD-B3E0-E322-62E3214B34B5}"/>
              </a:ext>
            </a:extLst>
          </p:cNvPr>
          <p:cNvSpPr>
            <a:spLocks noGrp="1"/>
          </p:cNvSpPr>
          <p:nvPr>
            <p:ph type="title"/>
          </p:nvPr>
        </p:nvSpPr>
        <p:spPr>
          <a:xfrm>
            <a:off x="623887"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33543E86-A451-DE7E-996D-FE3B309AA92C}"/>
              </a:ext>
            </a:extLst>
          </p:cNvPr>
          <p:cNvSpPr>
            <a:spLocks noGrp="1"/>
          </p:cNvSpPr>
          <p:nvPr>
            <p:ph type="body" idx="1"/>
          </p:nvPr>
        </p:nvSpPr>
        <p:spPr>
          <a:xfrm>
            <a:off x="623887" y="3442098"/>
            <a:ext cx="7886700" cy="1125140"/>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C0C0EB-3982-B573-3F11-06A3BE8931F7}"/>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5" name="Footer Placeholder 4">
            <a:extLst>
              <a:ext uri="{FF2B5EF4-FFF2-40B4-BE49-F238E27FC236}">
                <a16:creationId xmlns:a16="http://schemas.microsoft.com/office/drawing/2014/main" id="{E1FB0B07-D6F8-B14F-6044-8BFDBBAC6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EC53D-AF19-9ED6-8FC0-FAF69C72776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93247491"/>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EF6A-B681-37D0-2194-A829A1314E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19188-D01E-6470-85E7-FDFF022D05BA}"/>
              </a:ext>
            </a:extLst>
          </p:cNvPr>
          <p:cNvSpPr>
            <a:spLocks noGrp="1"/>
          </p:cNvSpPr>
          <p:nvPr>
            <p:ph sz="half" idx="1"/>
          </p:nvPr>
        </p:nvSpPr>
        <p:spPr>
          <a:xfrm>
            <a:off x="6286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F3A009-1494-9FDE-F6C5-7A5040492636}"/>
              </a:ext>
            </a:extLst>
          </p:cNvPr>
          <p:cNvSpPr>
            <a:spLocks noGrp="1"/>
          </p:cNvSpPr>
          <p:nvPr>
            <p:ph sz="half" idx="2"/>
          </p:nvPr>
        </p:nvSpPr>
        <p:spPr>
          <a:xfrm>
            <a:off x="4629150" y="1369218"/>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759627-224B-1F90-41E4-912775124642}"/>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6" name="Footer Placeholder 5">
            <a:extLst>
              <a:ext uri="{FF2B5EF4-FFF2-40B4-BE49-F238E27FC236}">
                <a16:creationId xmlns:a16="http://schemas.microsoft.com/office/drawing/2014/main" id="{35FC9510-9D8E-1970-682B-2D3003FD7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D6AF19-4464-1F12-B88E-4AD9DC543FE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666356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14B1-51E0-2623-9437-CC76B4938C55}"/>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EDE504-6686-6274-638E-73AF37F0167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F345C384-3459-E193-5688-674B5DB8E98A}"/>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FDAB1-887E-365C-8EFD-96C2E6AAD87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03CC081C-0DD7-0D5D-D7FA-3D32F94B88E2}"/>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BE4B5B-7F6F-03A7-56A2-81BCC91273FC}"/>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8" name="Footer Placeholder 7">
            <a:extLst>
              <a:ext uri="{FF2B5EF4-FFF2-40B4-BE49-F238E27FC236}">
                <a16:creationId xmlns:a16="http://schemas.microsoft.com/office/drawing/2014/main" id="{4C79019C-E08D-A695-6004-A264E46296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F94D11-F6A2-6707-498E-4415559F8D8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63767131"/>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C245-777A-F709-D3B6-94A4B50488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466A97-5D8D-0EAC-B473-EF8D29F924CD}"/>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4" name="Footer Placeholder 3">
            <a:extLst>
              <a:ext uri="{FF2B5EF4-FFF2-40B4-BE49-F238E27FC236}">
                <a16:creationId xmlns:a16="http://schemas.microsoft.com/office/drawing/2014/main" id="{1BABED22-9CE8-F2EC-19C7-E770EFAE50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33669-F0A8-5700-6C31-C0A1C88AAC7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3691469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C245-777A-F709-D3B6-94A4B504885A}"/>
              </a:ext>
            </a:extLst>
          </p:cNvPr>
          <p:cNvSpPr>
            <a:spLocks noGrp="1"/>
          </p:cNvSpPr>
          <p:nvPr>
            <p:ph type="title"/>
          </p:nvPr>
        </p:nvSpPr>
        <p:spPr>
          <a:xfrm>
            <a:off x="781291" y="1876180"/>
            <a:ext cx="7734059" cy="9941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11466A97-5D8D-0EAC-B473-EF8D29F924CD}"/>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4" name="Footer Placeholder 3">
            <a:extLst>
              <a:ext uri="{FF2B5EF4-FFF2-40B4-BE49-F238E27FC236}">
                <a16:creationId xmlns:a16="http://schemas.microsoft.com/office/drawing/2014/main" id="{1BABED22-9CE8-F2EC-19C7-E770EFAE50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33669-F0A8-5700-6C31-C0A1C88AAC7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94338598"/>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C245-777A-F709-D3B6-94A4B504885A}"/>
              </a:ext>
            </a:extLst>
          </p:cNvPr>
          <p:cNvSpPr>
            <a:spLocks noGrp="1"/>
          </p:cNvSpPr>
          <p:nvPr>
            <p:ph type="title"/>
          </p:nvPr>
        </p:nvSpPr>
        <p:spPr>
          <a:xfrm>
            <a:off x="781291" y="1876180"/>
            <a:ext cx="7734059" cy="994172"/>
          </a:xfrm>
        </p:spPr>
        <p:txBody>
          <a:bodyPr/>
          <a:lstStyle/>
          <a:p>
            <a:r>
              <a:rPr lang="en-US"/>
              <a:t>Click to edit Master title style</a:t>
            </a:r>
          </a:p>
        </p:txBody>
      </p:sp>
      <p:sp>
        <p:nvSpPr>
          <p:cNvPr id="3" name="Date Placeholder 2">
            <a:extLst>
              <a:ext uri="{FF2B5EF4-FFF2-40B4-BE49-F238E27FC236}">
                <a16:creationId xmlns:a16="http://schemas.microsoft.com/office/drawing/2014/main" id="{11466A97-5D8D-0EAC-B473-EF8D29F924CD}"/>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4" name="Footer Placeholder 3">
            <a:extLst>
              <a:ext uri="{FF2B5EF4-FFF2-40B4-BE49-F238E27FC236}">
                <a16:creationId xmlns:a16="http://schemas.microsoft.com/office/drawing/2014/main" id="{1BABED22-9CE8-F2EC-19C7-E770EFAE50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33669-F0A8-5700-6C31-C0A1C88AAC7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9618262"/>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66A97-5D8D-0EAC-B473-EF8D29F924CD}"/>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4" name="Footer Placeholder 3">
            <a:extLst>
              <a:ext uri="{FF2B5EF4-FFF2-40B4-BE49-F238E27FC236}">
                <a16:creationId xmlns:a16="http://schemas.microsoft.com/office/drawing/2014/main" id="{1BABED22-9CE8-F2EC-19C7-E770EFAE50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33669-F0A8-5700-6C31-C0A1C88AAC7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0376004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E871EE-24D5-E719-F0B2-9FD987CA503E}"/>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3" name="Footer Placeholder 2">
            <a:extLst>
              <a:ext uri="{FF2B5EF4-FFF2-40B4-BE49-F238E27FC236}">
                <a16:creationId xmlns:a16="http://schemas.microsoft.com/office/drawing/2014/main" id="{49D8ACD2-4BE5-4C79-C1AC-89D96D34A6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6041BF-684E-AA1C-D97D-CE0199966E6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9086991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5035-690E-A9E9-D58A-3634CC802086}"/>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93988866-382A-7AD3-C76E-4F1AA13EC6A4}"/>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3F3F46-8619-6A0C-DF32-C4DC27727779}"/>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4C4E75FA-AD58-C374-9AD9-A41905604110}"/>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6" name="Footer Placeholder 5">
            <a:extLst>
              <a:ext uri="{FF2B5EF4-FFF2-40B4-BE49-F238E27FC236}">
                <a16:creationId xmlns:a16="http://schemas.microsoft.com/office/drawing/2014/main" id="{41CBC779-3BDE-9219-3283-C4FB20A87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70AB2-1534-6648-0CE9-8C5478F6E50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40734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62668-7A22-F696-5629-B90A8757D45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97B6BCAF-8213-8C1A-30BA-51A3F61CF84C}"/>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2E046870-7353-EF7E-70C9-0504A620D9CE}"/>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85DCEF68-D90A-04BE-978E-72E296EC589F}"/>
              </a:ext>
            </a:extLst>
          </p:cNvPr>
          <p:cNvSpPr>
            <a:spLocks noGrp="1"/>
          </p:cNvSpPr>
          <p:nvPr>
            <p:ph type="dt" sz="half" idx="10"/>
          </p:nvPr>
        </p:nvSpPr>
        <p:spPr/>
        <p:txBody>
          <a:bodyPr/>
          <a:lstStyle/>
          <a:p>
            <a:fld id="{92AAD206-38FC-4FF4-9DD4-B6B2DDB086D6}" type="datetimeFigureOut">
              <a:rPr lang="LID4096" smtClean="0"/>
              <a:t>12/16/25</a:t>
            </a:fld>
            <a:endParaRPr lang="LID4096"/>
          </a:p>
        </p:txBody>
      </p:sp>
      <p:sp>
        <p:nvSpPr>
          <p:cNvPr id="6" name="Footer Placeholder 5">
            <a:extLst>
              <a:ext uri="{FF2B5EF4-FFF2-40B4-BE49-F238E27FC236}">
                <a16:creationId xmlns:a16="http://schemas.microsoft.com/office/drawing/2014/main" id="{ED3EB0E4-6018-D85E-A4FD-A98E80B4FDF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0175F627-3AAB-D454-55D6-4F958CFE7D95}"/>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201186868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E3FA-88EE-E8C6-822B-A668DAD8C53D}"/>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298D6C99-B669-20B8-B1ED-82D25136162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A84BC79-616A-26F4-1676-6B5B1F47D502}"/>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9106AE88-1374-7167-C5C9-45A7BD04037B}"/>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6" name="Footer Placeholder 5">
            <a:extLst>
              <a:ext uri="{FF2B5EF4-FFF2-40B4-BE49-F238E27FC236}">
                <a16:creationId xmlns:a16="http://schemas.microsoft.com/office/drawing/2014/main" id="{5EEC2B8A-1D70-6520-A228-62514CB5F7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3D262-9971-C5AF-C344-3AD911101F6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7082720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E265-ECC2-9161-F691-31E1DEC30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D4E739-1E3D-A05A-B381-60BB0DB12A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A8856-542B-EA83-229F-338BB40880AD}"/>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5" name="Footer Placeholder 4">
            <a:extLst>
              <a:ext uri="{FF2B5EF4-FFF2-40B4-BE49-F238E27FC236}">
                <a16:creationId xmlns:a16="http://schemas.microsoft.com/office/drawing/2014/main" id="{7B519791-A2B8-F9E2-4DC4-50E152724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8883B-C95F-886C-7160-29ED85A364C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5705331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E838C-C3A3-BA31-BE2C-0C72F44CAEAF}"/>
              </a:ext>
            </a:extLst>
          </p:cNvPr>
          <p:cNvSpPr>
            <a:spLocks noGrp="1"/>
          </p:cNvSpPr>
          <p:nvPr>
            <p:ph type="title" orient="vert"/>
          </p:nvPr>
        </p:nvSpPr>
        <p:spPr>
          <a:xfrm>
            <a:off x="6543675" y="273843"/>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ED8B2B-8B77-3A18-4E75-0EF8D05CBD58}"/>
              </a:ext>
            </a:extLst>
          </p:cNvPr>
          <p:cNvSpPr>
            <a:spLocks noGrp="1"/>
          </p:cNvSpPr>
          <p:nvPr>
            <p:ph type="body" orient="vert" idx="1"/>
          </p:nvPr>
        </p:nvSpPr>
        <p:spPr>
          <a:xfrm>
            <a:off x="628650" y="273843"/>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E11C8-ED5F-EB2C-F015-B459F4EC63B2}"/>
              </a:ext>
            </a:extLst>
          </p:cNvPr>
          <p:cNvSpPr>
            <a:spLocks noGrp="1"/>
          </p:cNvSpPr>
          <p:nvPr>
            <p:ph type="dt" sz="half" idx="10"/>
          </p:nvPr>
        </p:nvSpPr>
        <p:spPr/>
        <p:txBody>
          <a:bodyPr/>
          <a:lstStyle/>
          <a:p>
            <a:fld id="{846CE7D5-CF57-46EF-B807-FDD0502418D4}" type="datetimeFigureOut">
              <a:rPr lang="en-US" smtClean="0"/>
              <a:t>12/16/25</a:t>
            </a:fld>
            <a:endParaRPr lang="en-US"/>
          </a:p>
        </p:txBody>
      </p:sp>
      <p:sp>
        <p:nvSpPr>
          <p:cNvPr id="5" name="Footer Placeholder 4">
            <a:extLst>
              <a:ext uri="{FF2B5EF4-FFF2-40B4-BE49-F238E27FC236}">
                <a16:creationId xmlns:a16="http://schemas.microsoft.com/office/drawing/2014/main" id="{63C34B8A-4BC2-9A32-B20A-8FC1D6F78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EE1F8-C45A-94A5-458E-A7E940E08E5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95506626"/>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477220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710003-AF85-25D8-2574-6B754B377F25}"/>
              </a:ext>
            </a:extLst>
          </p:cNvPr>
          <p:cNvSpPr>
            <a:spLocks noGrp="1"/>
          </p:cNvSpPr>
          <p:nvPr>
            <p:ph type="title" hasCustomPrompt="1"/>
          </p:nvPr>
        </p:nvSpPr>
        <p:spPr>
          <a:xfrm>
            <a:off x="875232" y="2109458"/>
            <a:ext cx="7556500" cy="1086982"/>
          </a:xfrm>
          <a:prstGeom prst="rect">
            <a:avLst/>
          </a:prstGeom>
        </p:spPr>
        <p:txBody>
          <a:bodyPr vert="horz" lIns="0" tIns="0" rIns="0" bIns="0" rtlCol="0" anchor="t" anchorCtr="0">
            <a:noAutofit/>
          </a:bodyPr>
          <a:lstStyle>
            <a:lvl1pPr>
              <a:lnSpc>
                <a:spcPct val="100000"/>
              </a:lnSpc>
              <a:defRPr sz="5400">
                <a:latin typeface="Aptos" panose="020B0004020202020204" pitchFamily="34" charset="0"/>
              </a:defRPr>
            </a:lvl1pPr>
          </a:lstStyle>
          <a:p>
            <a:r>
              <a:rPr lang="en-GB"/>
              <a:t>Lorem ipsum </a:t>
            </a:r>
          </a:p>
        </p:txBody>
      </p:sp>
    </p:spTree>
    <p:extLst>
      <p:ext uri="{BB962C8B-B14F-4D97-AF65-F5344CB8AC3E}">
        <p14:creationId xmlns:p14="http://schemas.microsoft.com/office/powerpoint/2010/main" val="363284825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710003-AF85-25D8-2574-6B754B377F25}"/>
              </a:ext>
            </a:extLst>
          </p:cNvPr>
          <p:cNvSpPr>
            <a:spLocks noGrp="1"/>
          </p:cNvSpPr>
          <p:nvPr>
            <p:ph type="title" hasCustomPrompt="1"/>
          </p:nvPr>
        </p:nvSpPr>
        <p:spPr>
          <a:xfrm>
            <a:off x="983874" y="2308634"/>
            <a:ext cx="7556500" cy="977775"/>
          </a:xfrm>
          <a:prstGeom prst="rect">
            <a:avLst/>
          </a:prstGeom>
        </p:spPr>
        <p:txBody>
          <a:bodyPr vert="horz" lIns="0" tIns="0" rIns="0" bIns="0" rtlCol="0" anchor="t" anchorCtr="0">
            <a:noAutofit/>
          </a:bodyPr>
          <a:lstStyle>
            <a:lvl1pPr>
              <a:lnSpc>
                <a:spcPct val="100000"/>
              </a:lnSpc>
              <a:defRPr sz="5400">
                <a:solidFill>
                  <a:schemeClr val="tx1"/>
                </a:solidFill>
                <a:latin typeface="Aptos" panose="020B0004020202020204" pitchFamily="34" charset="0"/>
              </a:defRPr>
            </a:lvl1pPr>
          </a:lstStyle>
          <a:p>
            <a:r>
              <a:rPr lang="en-GB"/>
              <a:t>Lorem ipsum </a:t>
            </a:r>
          </a:p>
        </p:txBody>
      </p:sp>
    </p:spTree>
    <p:extLst>
      <p:ext uri="{BB962C8B-B14F-4D97-AF65-F5344CB8AC3E}">
        <p14:creationId xmlns:p14="http://schemas.microsoft.com/office/powerpoint/2010/main" val="3041990364"/>
      </p:ext>
    </p:extLst>
  </p:cSld>
  <p:clrMapOvr>
    <a:overrideClrMapping bg1="dk1" tx1="lt1" bg2="dk2" tx2="lt2" accent1="accent1" accent2="accent2" accent3="accent3" accent4="accent4" accent5="accent5" accent6="accent6" hlink="hlink" folHlink="folHlink"/>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6000" y="586800"/>
            <a:ext cx="3600000" cy="732238"/>
          </a:xfrm>
        </p:spPr>
        <p:txBody>
          <a:bodyPr/>
          <a:lstStyle>
            <a:lvl1pPr>
              <a:lnSpc>
                <a:spcPct val="100000"/>
              </a:lnSpc>
              <a:defRPr sz="195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755651" y="1295401"/>
            <a:ext cx="3598863" cy="29337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0" name="Tijdelijke aanduiding voor afbeelding 9"/>
          <p:cNvSpPr>
            <a:spLocks noGrp="1"/>
          </p:cNvSpPr>
          <p:nvPr>
            <p:ph type="pic" sz="quarter" idx="13" hasCustomPrompt="1"/>
          </p:nvPr>
        </p:nvSpPr>
        <p:spPr>
          <a:xfrm>
            <a:off x="4714876" y="0"/>
            <a:ext cx="4429125" cy="4567238"/>
          </a:xfrm>
        </p:spPr>
        <p:txBody>
          <a:bodyPr/>
          <a:lstStyle>
            <a:lvl1pPr>
              <a:defRPr/>
            </a:lvl1pPr>
          </a:lstStyle>
          <a:p>
            <a:r>
              <a:rPr lang="en-GB"/>
              <a:t>Click to insert image</a:t>
            </a:r>
          </a:p>
        </p:txBody>
      </p:sp>
    </p:spTree>
    <p:extLst>
      <p:ext uri="{BB962C8B-B14F-4D97-AF65-F5344CB8AC3E}">
        <p14:creationId xmlns:p14="http://schemas.microsoft.com/office/powerpoint/2010/main" val="2341470560"/>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58825" y="518401"/>
            <a:ext cx="7556500" cy="733827"/>
          </a:xfrm>
        </p:spPr>
        <p:txBody>
          <a:bodyPr/>
          <a:lstStyle>
            <a:lvl1pPr>
              <a:defRPr baseline="0">
                <a:solidFill>
                  <a:schemeClr val="bg1"/>
                </a:solidFill>
              </a:defRPr>
            </a:lvl1pPr>
          </a:lstStyle>
          <a:p>
            <a:r>
              <a:rPr lang="en-GB"/>
              <a:t>This is an example of a white headline on a full screen, dark image</a:t>
            </a:r>
          </a:p>
        </p:txBody>
      </p:sp>
    </p:spTree>
    <p:extLst>
      <p:ext uri="{BB962C8B-B14F-4D97-AF65-F5344CB8AC3E}">
        <p14:creationId xmlns:p14="http://schemas.microsoft.com/office/powerpoint/2010/main" val="40904621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23AF-6222-2104-9D55-196463512B9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83556BF8-EB6C-D162-72CB-EEC9164FFF97}"/>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LID4096"/>
          </a:p>
        </p:txBody>
      </p:sp>
      <p:sp>
        <p:nvSpPr>
          <p:cNvPr id="4" name="Text Placeholder 3">
            <a:extLst>
              <a:ext uri="{FF2B5EF4-FFF2-40B4-BE49-F238E27FC236}">
                <a16:creationId xmlns:a16="http://schemas.microsoft.com/office/drawing/2014/main" id="{6BD95CE4-8158-B311-64E4-14C10B3C8EB7}"/>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C51A5677-F5E1-FDB2-32E8-0174BCABBA27}"/>
              </a:ext>
            </a:extLst>
          </p:cNvPr>
          <p:cNvSpPr>
            <a:spLocks noGrp="1"/>
          </p:cNvSpPr>
          <p:nvPr>
            <p:ph type="dt" sz="half" idx="10"/>
          </p:nvPr>
        </p:nvSpPr>
        <p:spPr/>
        <p:txBody>
          <a:bodyPr/>
          <a:lstStyle/>
          <a:p>
            <a:fld id="{92AAD206-38FC-4FF4-9DD4-B6B2DDB086D6}" type="datetimeFigureOut">
              <a:rPr lang="LID4096" smtClean="0"/>
              <a:t>12/16/25</a:t>
            </a:fld>
            <a:endParaRPr lang="LID4096"/>
          </a:p>
        </p:txBody>
      </p:sp>
      <p:sp>
        <p:nvSpPr>
          <p:cNvPr id="6" name="Footer Placeholder 5">
            <a:extLst>
              <a:ext uri="{FF2B5EF4-FFF2-40B4-BE49-F238E27FC236}">
                <a16:creationId xmlns:a16="http://schemas.microsoft.com/office/drawing/2014/main" id="{49906D97-CA30-2F17-255F-27118E817CF4}"/>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89F01FC-4FF6-7DFD-D00B-64E1286B7169}"/>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4315301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31.xml"/><Relationship Id="rId18" Type="http://schemas.openxmlformats.org/officeDocument/2006/relationships/slideLayout" Target="../slideLayouts/slideLayout36.xml"/><Relationship Id="rId26" Type="http://schemas.openxmlformats.org/officeDocument/2006/relationships/slideLayout" Target="../slideLayouts/slideLayout44.xml"/><Relationship Id="rId39" Type="http://schemas.openxmlformats.org/officeDocument/2006/relationships/slideLayout" Target="../slideLayouts/slideLayout57.xml"/><Relationship Id="rId21" Type="http://schemas.openxmlformats.org/officeDocument/2006/relationships/slideLayout" Target="../slideLayouts/slideLayout39.xml"/><Relationship Id="rId34" Type="http://schemas.openxmlformats.org/officeDocument/2006/relationships/slideLayout" Target="../slideLayouts/slideLayout52.xml"/><Relationship Id="rId42" Type="http://schemas.openxmlformats.org/officeDocument/2006/relationships/slideLayout" Target="../slideLayouts/slideLayout60.xml"/><Relationship Id="rId47" Type="http://schemas.openxmlformats.org/officeDocument/2006/relationships/slideLayout" Target="../slideLayouts/slideLayout65.xml"/><Relationship Id="rId50" Type="http://schemas.openxmlformats.org/officeDocument/2006/relationships/slideLayout" Target="../slideLayouts/slideLayout68.xml"/><Relationship Id="rId7" Type="http://schemas.openxmlformats.org/officeDocument/2006/relationships/slideLayout" Target="../slideLayouts/slideLayout2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9" Type="http://schemas.openxmlformats.org/officeDocument/2006/relationships/slideLayout" Target="../slideLayouts/slideLayout47.xml"/><Relationship Id="rId11" Type="http://schemas.openxmlformats.org/officeDocument/2006/relationships/slideLayout" Target="../slideLayouts/slideLayout29.xml"/><Relationship Id="rId24" Type="http://schemas.openxmlformats.org/officeDocument/2006/relationships/slideLayout" Target="../slideLayouts/slideLayout42.xml"/><Relationship Id="rId32" Type="http://schemas.openxmlformats.org/officeDocument/2006/relationships/slideLayout" Target="../slideLayouts/slideLayout50.xml"/><Relationship Id="rId37" Type="http://schemas.openxmlformats.org/officeDocument/2006/relationships/slideLayout" Target="../slideLayouts/slideLayout55.xml"/><Relationship Id="rId40" Type="http://schemas.openxmlformats.org/officeDocument/2006/relationships/slideLayout" Target="../slideLayouts/slideLayout58.xml"/><Relationship Id="rId45" Type="http://schemas.openxmlformats.org/officeDocument/2006/relationships/slideLayout" Target="../slideLayouts/slideLayout63.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23" Type="http://schemas.openxmlformats.org/officeDocument/2006/relationships/slideLayout" Target="../slideLayouts/slideLayout41.xml"/><Relationship Id="rId28" Type="http://schemas.openxmlformats.org/officeDocument/2006/relationships/slideLayout" Target="../slideLayouts/slideLayout46.xml"/><Relationship Id="rId36" Type="http://schemas.openxmlformats.org/officeDocument/2006/relationships/slideLayout" Target="../slideLayouts/slideLayout54.xml"/><Relationship Id="rId49" Type="http://schemas.openxmlformats.org/officeDocument/2006/relationships/slideLayout" Target="../slideLayouts/slideLayout67.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31" Type="http://schemas.openxmlformats.org/officeDocument/2006/relationships/slideLayout" Target="../slideLayouts/slideLayout49.xml"/><Relationship Id="rId44" Type="http://schemas.openxmlformats.org/officeDocument/2006/relationships/slideLayout" Target="../slideLayouts/slideLayout62.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 Id="rId22" Type="http://schemas.openxmlformats.org/officeDocument/2006/relationships/slideLayout" Target="../slideLayouts/slideLayout40.xml"/><Relationship Id="rId27" Type="http://schemas.openxmlformats.org/officeDocument/2006/relationships/slideLayout" Target="../slideLayouts/slideLayout45.xml"/><Relationship Id="rId30" Type="http://schemas.openxmlformats.org/officeDocument/2006/relationships/slideLayout" Target="../slideLayouts/slideLayout48.xml"/><Relationship Id="rId35" Type="http://schemas.openxmlformats.org/officeDocument/2006/relationships/slideLayout" Target="../slideLayouts/slideLayout53.xml"/><Relationship Id="rId43" Type="http://schemas.openxmlformats.org/officeDocument/2006/relationships/slideLayout" Target="../slideLayouts/slideLayout61.xml"/><Relationship Id="rId48" Type="http://schemas.openxmlformats.org/officeDocument/2006/relationships/slideLayout" Target="../slideLayouts/slideLayout66.xml"/><Relationship Id="rId8" Type="http://schemas.openxmlformats.org/officeDocument/2006/relationships/slideLayout" Target="../slideLayouts/slideLayout26.xml"/><Relationship Id="rId51" Type="http://schemas.openxmlformats.org/officeDocument/2006/relationships/theme" Target="../theme/theme3.xml"/><Relationship Id="rId3" Type="http://schemas.openxmlformats.org/officeDocument/2006/relationships/slideLayout" Target="../slideLayouts/slideLayout21.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5" Type="http://schemas.openxmlformats.org/officeDocument/2006/relationships/slideLayout" Target="../slideLayouts/slideLayout43.xml"/><Relationship Id="rId33" Type="http://schemas.openxmlformats.org/officeDocument/2006/relationships/slideLayout" Target="../slideLayouts/slideLayout51.xml"/><Relationship Id="rId38" Type="http://schemas.openxmlformats.org/officeDocument/2006/relationships/slideLayout" Target="../slideLayouts/slideLayout56.xml"/><Relationship Id="rId46" Type="http://schemas.openxmlformats.org/officeDocument/2006/relationships/slideLayout" Target="../slideLayouts/slideLayout64.xml"/><Relationship Id="rId20" Type="http://schemas.openxmlformats.org/officeDocument/2006/relationships/slideLayout" Target="../slideLayouts/slideLayout38.xml"/><Relationship Id="rId41" Type="http://schemas.openxmlformats.org/officeDocument/2006/relationships/slideLayout" Target="../slideLayouts/slideLayout59.xml"/><Relationship Id="rId1" Type="http://schemas.openxmlformats.org/officeDocument/2006/relationships/slideLayout" Target="../slideLayouts/slideLayout19.xml"/><Relationship Id="rId6" Type="http://schemas.openxmlformats.org/officeDocument/2006/relationships/slideLayout" Target="../slideLayouts/slideLayout24.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slideLayout" Target="../slideLayouts/slideLayout8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20" Type="http://schemas.openxmlformats.org/officeDocument/2006/relationships/theme" Target="../theme/theme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slideLayout" Target="../slideLayouts/slideLayout87.xml"/><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7F20C0-21A6-9191-C4DA-BA8AB460C2AC}"/>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F2F3CC89-E71E-B73B-6DB3-BEF9E6B9AF6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67139BA-B176-2907-D537-A8BB5F06DF0A}"/>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82000"/>
                  </a:schemeClr>
                </a:solidFill>
              </a:defRPr>
            </a:lvl1pPr>
          </a:lstStyle>
          <a:p>
            <a:fld id="{92AAD206-38FC-4FF4-9DD4-B6B2DDB086D6}" type="datetimeFigureOut">
              <a:rPr lang="LID4096" smtClean="0"/>
              <a:t>12/16/25</a:t>
            </a:fld>
            <a:endParaRPr lang="LID4096"/>
          </a:p>
        </p:txBody>
      </p:sp>
      <p:sp>
        <p:nvSpPr>
          <p:cNvPr id="5" name="Footer Placeholder 4">
            <a:extLst>
              <a:ext uri="{FF2B5EF4-FFF2-40B4-BE49-F238E27FC236}">
                <a16:creationId xmlns:a16="http://schemas.microsoft.com/office/drawing/2014/main" id="{CB68C336-8AA8-B3D9-5716-B1A26CF3F3BB}"/>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9B515AAA-03E9-3464-9A8E-D56DA88F229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82000"/>
                  </a:schemeClr>
                </a:solidFill>
              </a:defRPr>
            </a:lvl1pPr>
          </a:lstStyle>
          <a:p>
            <a:fld id="{12D5FBF1-11E8-48D8-A55D-143843BBB95B}" type="slidenum">
              <a:rPr lang="LID4096" smtClean="0"/>
              <a:t>‹#›</a:t>
            </a:fld>
            <a:endParaRPr lang="LID4096"/>
          </a:p>
        </p:txBody>
      </p:sp>
    </p:spTree>
    <p:extLst>
      <p:ext uri="{BB962C8B-B14F-4D97-AF65-F5344CB8AC3E}">
        <p14:creationId xmlns:p14="http://schemas.microsoft.com/office/powerpoint/2010/main" val="340172957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LID4096"/>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a:t>This is an example of a 27 pt headline with 27 pt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err="1"/>
              <a:t>Klik</a:t>
            </a:r>
            <a:r>
              <a:rPr lang="en-GB"/>
              <a:t> om de </a:t>
            </a:r>
            <a:r>
              <a:rPr lang="en-GB" err="1"/>
              <a:t>modelstijlen</a:t>
            </a:r>
            <a:r>
              <a:rPr lang="en-GB"/>
              <a:t> </a:t>
            </a:r>
            <a:r>
              <a:rPr lang="en-GB" err="1"/>
              <a:t>te</a:t>
            </a:r>
            <a:r>
              <a:rPr lang="en-GB"/>
              <a:t>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Tree>
    <p:extLst>
      <p:ext uri="{BB962C8B-B14F-4D97-AF65-F5344CB8AC3E}">
        <p14:creationId xmlns:p14="http://schemas.microsoft.com/office/powerpoint/2010/main" val="1006607171"/>
      </p:ext>
    </p:extLst>
  </p:cSld>
  <p:clrMap bg1="lt1" tx1="dk1" bg2="lt2" tx2="dk2" accent1="accent1" accent2="accent2" accent3="accent3" accent4="accent4" accent5="accent5" accent6="accent6" hlink="hlink" folHlink="folHlink"/>
  <p:sldLayoutIdLst>
    <p:sldLayoutId id="2147483815" r:id="rId1"/>
    <p:sldLayoutId id="2147483816" r:id="rId2"/>
    <p:sldLayoutId id="2147483817" r:id="rId3"/>
    <p:sldLayoutId id="2147483818" r:id="rId4"/>
    <p:sldLayoutId id="2147483819" r:id="rId5"/>
    <p:sldLayoutId id="2147483820" r:id="rId6"/>
    <p:sldLayoutId id="2147483893" r:id="rId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2700"/>
        </a:lnSpc>
        <a:spcBef>
          <a:spcPct val="0"/>
        </a:spcBef>
        <a:buNone/>
        <a:defRPr sz="2700" b="1" kern="1200">
          <a:solidFill>
            <a:schemeClr val="bg1"/>
          </a:solidFill>
          <a:latin typeface="Aptos" panose="020B0004020202020204" pitchFamily="34" charset="0"/>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bg1"/>
          </a:solidFill>
          <a:latin typeface="Aptos" panose="020B0004020202020204" pitchFamily="34" charset="0"/>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bg1"/>
          </a:solidFill>
          <a:latin typeface="Aptos" panose="020B0004020202020204" pitchFamily="34" charset="0"/>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bg1"/>
          </a:solidFill>
          <a:latin typeface="Aptos" panose="020B0004020202020204" pitchFamily="34" charset="0"/>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bg1"/>
          </a:solidFill>
          <a:latin typeface="Aptos" panose="020B0004020202020204" pitchFamily="34" charset="0"/>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bg1"/>
          </a:solidFill>
          <a:latin typeface="Aptos" panose="020B00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EEE8E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758825" y="518711"/>
            <a:ext cx="7556500" cy="539038"/>
          </a:xfrm>
          <a:prstGeom prst="rect">
            <a:avLst/>
          </a:prstGeom>
        </p:spPr>
        <p:txBody>
          <a:bodyPr vert="horz" lIns="0" tIns="0" rIns="0" bIns="0" rtlCol="0" anchor="t" anchorCtr="0">
            <a:noAutofit/>
          </a:bodyPr>
          <a:lstStyle/>
          <a:p>
            <a:r>
              <a:rPr lang="en-GB"/>
              <a:t>This is an example of a 27 </a:t>
            </a:r>
            <a:r>
              <a:rPr lang="en-GB" err="1"/>
              <a:t>pt</a:t>
            </a:r>
            <a:r>
              <a:rPr lang="en-GB"/>
              <a:t> headline with 27 </a:t>
            </a:r>
            <a:r>
              <a:rPr lang="en-GB" err="1"/>
              <a:t>pt</a:t>
            </a:r>
            <a:r>
              <a:rPr lang="en-GB"/>
              <a:t> line spacing</a:t>
            </a:r>
          </a:p>
        </p:txBody>
      </p:sp>
      <p:sp>
        <p:nvSpPr>
          <p:cNvPr id="3" name="Text Placeholder 2"/>
          <p:cNvSpPr>
            <a:spLocks noGrp="1"/>
          </p:cNvSpPr>
          <p:nvPr>
            <p:ph type="body" idx="1"/>
          </p:nvPr>
        </p:nvSpPr>
        <p:spPr>
          <a:xfrm>
            <a:off x="758824" y="1306642"/>
            <a:ext cx="7556501" cy="2922458"/>
          </a:xfrm>
          <a:prstGeom prst="rect">
            <a:avLst/>
          </a:prstGeom>
        </p:spPr>
        <p:txBody>
          <a:bodyPr vert="horz" lIns="0" tIns="0" rIns="0" bIns="0" rtlCol="0">
            <a:noAutofit/>
          </a:bodyPr>
          <a:lstStyle/>
          <a:p>
            <a:pPr lvl="0"/>
            <a:r>
              <a:rPr lang="en-GB" err="1"/>
              <a:t>Klik</a:t>
            </a:r>
            <a:r>
              <a:rPr lang="en-GB"/>
              <a:t> om de </a:t>
            </a:r>
            <a:r>
              <a:rPr lang="en-GB" err="1"/>
              <a:t>modelstijlen</a:t>
            </a:r>
            <a:r>
              <a:rPr lang="en-GB"/>
              <a:t> </a:t>
            </a:r>
            <a:r>
              <a:rPr lang="en-GB" err="1"/>
              <a:t>te</a:t>
            </a:r>
            <a:r>
              <a:rPr lang="en-GB"/>
              <a:t>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Tree>
    <p:extLst>
      <p:ext uri="{BB962C8B-B14F-4D97-AF65-F5344CB8AC3E}">
        <p14:creationId xmlns:p14="http://schemas.microsoft.com/office/powerpoint/2010/main" val="3516549111"/>
      </p:ext>
    </p:extLst>
  </p:cSld>
  <p:clrMap bg1="lt1" tx1="dk1" bg2="lt2" tx2="dk2" accent1="accent1" accent2="accent2" accent3="accent3" accent4="accent4" accent5="accent5" accent6="accent6" hlink="hlink" folHlink="folHlink"/>
  <p:sldLayoutIdLst>
    <p:sldLayoutId id="2147483823" r:id="rId1"/>
    <p:sldLayoutId id="2147483824" r:id="rId2"/>
    <p:sldLayoutId id="2147483825" r:id="rId3"/>
    <p:sldLayoutId id="2147483826" r:id="rId4"/>
    <p:sldLayoutId id="2147483827" r:id="rId5"/>
    <p:sldLayoutId id="2147483828" r:id="rId6"/>
    <p:sldLayoutId id="2147483829" r:id="rId7"/>
    <p:sldLayoutId id="2147483830" r:id="rId8"/>
    <p:sldLayoutId id="2147483831" r:id="rId9"/>
    <p:sldLayoutId id="2147483832" r:id="rId10"/>
    <p:sldLayoutId id="2147483833" r:id="rId11"/>
    <p:sldLayoutId id="2147483834" r:id="rId12"/>
    <p:sldLayoutId id="2147483835" r:id="rId13"/>
    <p:sldLayoutId id="2147483836" r:id="rId14"/>
    <p:sldLayoutId id="2147483837" r:id="rId15"/>
    <p:sldLayoutId id="2147483838" r:id="rId16"/>
    <p:sldLayoutId id="2147483839" r:id="rId17"/>
    <p:sldLayoutId id="2147483840" r:id="rId18"/>
    <p:sldLayoutId id="2147483841" r:id="rId19"/>
    <p:sldLayoutId id="2147483842" r:id="rId20"/>
    <p:sldLayoutId id="2147483843" r:id="rId21"/>
    <p:sldLayoutId id="2147483844" r:id="rId22"/>
    <p:sldLayoutId id="2147483845" r:id="rId23"/>
    <p:sldLayoutId id="2147483846" r:id="rId24"/>
    <p:sldLayoutId id="2147483847" r:id="rId25"/>
    <p:sldLayoutId id="2147483848" r:id="rId26"/>
    <p:sldLayoutId id="2147483849" r:id="rId27"/>
    <p:sldLayoutId id="2147483850" r:id="rId28"/>
    <p:sldLayoutId id="2147483851" r:id="rId29"/>
    <p:sldLayoutId id="2147483852" r:id="rId30"/>
    <p:sldLayoutId id="2147483853" r:id="rId31"/>
    <p:sldLayoutId id="2147483854" r:id="rId32"/>
    <p:sldLayoutId id="2147483855" r:id="rId33"/>
    <p:sldLayoutId id="2147483856" r:id="rId34"/>
    <p:sldLayoutId id="2147483857" r:id="rId35"/>
    <p:sldLayoutId id="2147483858" r:id="rId36"/>
    <p:sldLayoutId id="2147483859" r:id="rId37"/>
    <p:sldLayoutId id="2147483860" r:id="rId38"/>
    <p:sldLayoutId id="2147483861" r:id="rId39"/>
    <p:sldLayoutId id="2147483862" r:id="rId40"/>
    <p:sldLayoutId id="2147483863" r:id="rId41"/>
    <p:sldLayoutId id="2147483864" r:id="rId42"/>
    <p:sldLayoutId id="2147483865" r:id="rId43"/>
    <p:sldLayoutId id="2147483866" r:id="rId44"/>
    <p:sldLayoutId id="2147483867" r:id="rId45"/>
    <p:sldLayoutId id="2147483868" r:id="rId46"/>
    <p:sldLayoutId id="2147483869" r:id="rId47"/>
    <p:sldLayoutId id="2147483870" r:id="rId48"/>
    <p:sldLayoutId id="2147483871" r:id="rId49"/>
    <p:sldLayoutId id="2147483872"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p:titleStyle>
    <p:bodyStyle>
      <a:lvl1pPr marL="0" indent="0" algn="l" defTabSz="685800" rtl="0" eaLnBrk="1" latinLnBrk="0" hangingPunct="1">
        <a:lnSpc>
          <a:spcPct val="100000"/>
        </a:lnSpc>
        <a:spcBef>
          <a:spcPts val="0"/>
        </a:spcBef>
        <a:buFont typeface="Arial" panose="020B0604020202020204" pitchFamily="34" charset="0"/>
        <a:buNone/>
        <a:defRPr sz="1950" kern="1200">
          <a:solidFill>
            <a:schemeClr val="tx1"/>
          </a:solidFill>
          <a:latin typeface="Aptos" panose="020B0004020202020204" pitchFamily="34" charset="0"/>
          <a:ea typeface="+mn-ea"/>
          <a:cs typeface="+mn-cs"/>
        </a:defRPr>
      </a:lvl1pPr>
      <a:lvl2pPr marL="0" indent="0" algn="l" defTabSz="685800" rtl="0" eaLnBrk="1" latinLnBrk="0" hangingPunct="1">
        <a:lnSpc>
          <a:spcPct val="100000"/>
        </a:lnSpc>
        <a:spcBef>
          <a:spcPts val="0"/>
        </a:spcBef>
        <a:buFont typeface="Arial" panose="020B0604020202020204" pitchFamily="34" charset="0"/>
        <a:buNone/>
        <a:defRPr sz="1650" kern="1200">
          <a:solidFill>
            <a:schemeClr val="tx1"/>
          </a:solidFill>
          <a:latin typeface="Aptos" panose="020B0004020202020204" pitchFamily="34" charset="0"/>
          <a:ea typeface="+mn-ea"/>
          <a:cs typeface="+mn-cs"/>
        </a:defRPr>
      </a:lvl2pPr>
      <a:lvl3pPr marL="180975"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Aptos" panose="020B0004020202020204" pitchFamily="34" charset="0"/>
          <a:ea typeface="+mn-ea"/>
          <a:cs typeface="+mn-cs"/>
        </a:defRPr>
      </a:lvl3pPr>
      <a:lvl4pPr marL="360000" indent="-180975"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Aptos" panose="020B0004020202020204" pitchFamily="34" charset="0"/>
          <a:ea typeface="+mn-ea"/>
          <a:cs typeface="+mn-cs"/>
        </a:defRPr>
      </a:lvl4pPr>
      <a:lvl5pPr marL="539750" indent="-177800" algn="l" defTabSz="685800" rtl="0" eaLnBrk="1" latinLnBrk="0" hangingPunct="1">
        <a:lnSpc>
          <a:spcPct val="100000"/>
        </a:lnSpc>
        <a:spcBef>
          <a:spcPts val="0"/>
        </a:spcBef>
        <a:buFont typeface="Arial" panose="020B0604020202020204" pitchFamily="34" charset="0"/>
        <a:buChar char="•"/>
        <a:defRPr sz="1650" kern="1200">
          <a:solidFill>
            <a:schemeClr val="tx1"/>
          </a:solidFill>
          <a:latin typeface="Aptos" panose="020B0004020202020204" pitchFamily="34"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gradFill>
          <a:gsLst>
            <a:gs pos="0">
              <a:srgbClr val="FF914D"/>
            </a:gs>
            <a:gs pos="87000">
              <a:srgbClr val="FF3131"/>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00A42-1BAE-F3F9-60CE-9EF04D4F857F}"/>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F703DC11-9EAE-C123-7967-B586A7F12F90}"/>
              </a:ext>
            </a:extLst>
          </p:cNvPr>
          <p:cNvSpPr>
            <a:spLocks noGrp="1"/>
          </p:cNvSpPr>
          <p:nvPr>
            <p:ph type="body" idx="1"/>
          </p:nvPr>
        </p:nvSpPr>
        <p:spPr>
          <a:xfrm>
            <a:off x="628650" y="1369218"/>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034DB4-FBD0-AAE1-4996-AFE94E075B42}"/>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bg1"/>
                </a:solidFill>
                <a:latin typeface="Fira Sans" panose="020B0503050000020004" pitchFamily="34" charset="0"/>
                <a:ea typeface="Fira Sans" panose="020B0503050000020004" pitchFamily="34" charset="0"/>
              </a:defRPr>
            </a:lvl1pPr>
          </a:lstStyle>
          <a:p>
            <a:fld id="{846CE7D5-CF57-46EF-B807-FDD0502418D4}" type="datetimeFigureOut">
              <a:rPr lang="en-US" smtClean="0"/>
              <a:pPr/>
              <a:t>12/16/25</a:t>
            </a:fld>
            <a:endParaRPr lang="en-US"/>
          </a:p>
        </p:txBody>
      </p:sp>
      <p:sp>
        <p:nvSpPr>
          <p:cNvPr id="5" name="Footer Placeholder 4">
            <a:extLst>
              <a:ext uri="{FF2B5EF4-FFF2-40B4-BE49-F238E27FC236}">
                <a16:creationId xmlns:a16="http://schemas.microsoft.com/office/drawing/2014/main" id="{B3D1C386-2FEE-63E1-BC55-B57FEF550F4E}"/>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bg1"/>
                </a:solidFill>
                <a:latin typeface="Fira Sans" panose="020B0503050000020004" pitchFamily="34" charset="0"/>
                <a:ea typeface="Fira Sans" panose="020B0503050000020004" pitchFamily="34" charset="0"/>
              </a:defRPr>
            </a:lvl1pPr>
          </a:lstStyle>
          <a:p>
            <a:endParaRPr lang="en-US"/>
          </a:p>
        </p:txBody>
      </p:sp>
      <p:sp>
        <p:nvSpPr>
          <p:cNvPr id="6" name="Slide Number Placeholder 5">
            <a:extLst>
              <a:ext uri="{FF2B5EF4-FFF2-40B4-BE49-F238E27FC236}">
                <a16:creationId xmlns:a16="http://schemas.microsoft.com/office/drawing/2014/main" id="{69A0A4AF-0B5D-7103-583E-1E026C4D7244}"/>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bg1"/>
                </a:solidFill>
                <a:latin typeface="Fira Sans" panose="020B0503050000020004" pitchFamily="34" charset="0"/>
                <a:ea typeface="Fira Sans" panose="020B05030500000200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531726095"/>
      </p:ext>
    </p:extLst>
  </p:cSld>
  <p:clrMap bg1="lt1" tx1="dk1" bg2="lt2" tx2="dk2" accent1="accent1" accent2="accent2" accent3="accent3" accent4="accent4" accent5="accent5" accent6="accent6" hlink="hlink" folHlink="folHlink"/>
  <p:sldLayoutIdLst>
    <p:sldLayoutId id="2147483874" r:id="rId1"/>
    <p:sldLayoutId id="2147483875" r:id="rId2"/>
    <p:sldLayoutId id="2147483876" r:id="rId3"/>
    <p:sldLayoutId id="2147483877" r:id="rId4"/>
    <p:sldLayoutId id="2147483878" r:id="rId5"/>
    <p:sldLayoutId id="2147483879" r:id="rId6"/>
    <p:sldLayoutId id="2147483880" r:id="rId7"/>
    <p:sldLayoutId id="2147483881" r:id="rId8"/>
    <p:sldLayoutId id="2147483892" r:id="rId9"/>
    <p:sldLayoutId id="2147483882" r:id="rId10"/>
    <p:sldLayoutId id="2147483883" r:id="rId11"/>
    <p:sldLayoutId id="2147483884" r:id="rId12"/>
    <p:sldLayoutId id="2147483885" r:id="rId13"/>
    <p:sldLayoutId id="2147483886" r:id="rId14"/>
    <p:sldLayoutId id="2147483887" r:id="rId15"/>
    <p:sldLayoutId id="2147483888" r:id="rId16"/>
    <p:sldLayoutId id="2147483889" r:id="rId17"/>
    <p:sldLayoutId id="2147483890" r:id="rId18"/>
    <p:sldLayoutId id="2147483891" r:id="rId19"/>
  </p:sldLayoutIdLst>
  <p:txStyles>
    <p:title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bg1"/>
          </a:solidFill>
          <a:latin typeface="Fira Sans" panose="020B0503050000020004" pitchFamily="34" charset="0"/>
          <a:ea typeface="Fira Sans" panose="020B0503050000020004" pitchFamily="34" charset="0"/>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bg1"/>
          </a:solidFill>
          <a:latin typeface="Fira Sans" panose="020B0503050000020004" pitchFamily="34" charset="0"/>
          <a:ea typeface="Fira Sans" panose="020B0503050000020004" pitchFamily="34" charset="0"/>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bg1"/>
          </a:solidFill>
          <a:latin typeface="Fira Sans" panose="020B0503050000020004" pitchFamily="34" charset="0"/>
          <a:ea typeface="Fira Sans" panose="020B0503050000020004" pitchFamily="34" charset="0"/>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Fira Sans" panose="020B0503050000020004" pitchFamily="34" charset="0"/>
          <a:ea typeface="Fira Sans" panose="020B0503050000020004" pitchFamily="34" charset="0"/>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bg1"/>
          </a:solidFill>
          <a:latin typeface="Fira Sans" panose="020B0503050000020004" pitchFamily="34" charset="0"/>
          <a:ea typeface="Fira Sans" panose="020B0503050000020004" pitchFamily="34" charset="0"/>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14.xml.rels><?xml version="1.0" encoding="UTF-8" standalone="yes"?>
<Relationships xmlns="http://schemas.openxmlformats.org/package/2006/relationships"><Relationship Id="rId8" Type="http://schemas.openxmlformats.org/officeDocument/2006/relationships/image" Target="../media/image15.jpeg"/><Relationship Id="rId3" Type="http://schemas.openxmlformats.org/officeDocument/2006/relationships/image" Target="../media/image12.png"/><Relationship Id="rId7" Type="http://schemas.openxmlformats.org/officeDocument/2006/relationships/hyperlink" Target="https://doi.org/10.53962/gdkf-a36m" TargetMode="External"/><Relationship Id="rId2" Type="http://schemas.openxmlformats.org/officeDocument/2006/relationships/notesSlide" Target="../notesSlides/notesSlide3.xml"/><Relationship Id="rId1" Type="http://schemas.openxmlformats.org/officeDocument/2006/relationships/slideLayout" Target="../slideLayouts/slideLayout76.xml"/><Relationship Id="rId6" Type="http://schemas.openxmlformats.org/officeDocument/2006/relationships/image" Target="../media/image14.png"/><Relationship Id="rId5" Type="http://schemas.openxmlformats.org/officeDocument/2006/relationships/hyperlink" Target="https://orcid.org/0000-0001-5482-8370" TargetMode="External"/><Relationship Id="rId4" Type="http://schemas.openxmlformats.org/officeDocument/2006/relationships/image" Target="../media/image13.sv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creativecommons.org/licenses/by-sa/3.0/" TargetMode="External"/><Relationship Id="rId2" Type="http://schemas.openxmlformats.org/officeDocument/2006/relationships/notesSlide" Target="../notesSlides/notesSlide5.xml"/><Relationship Id="rId1" Type="http://schemas.openxmlformats.org/officeDocument/2006/relationships/slideLayout" Target="../slideLayouts/slideLayout76.xml"/><Relationship Id="rId6" Type="http://schemas.openxmlformats.org/officeDocument/2006/relationships/hyperlink" Target="https://commons.wikimedia.org/wiki/File:Konservendose-1.jpg" TargetMode="External"/><Relationship Id="rId5" Type="http://schemas.microsoft.com/office/2007/relationships/hdphoto" Target="../media/hdphoto1.wdp"/><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6.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84.xml"/></Relationships>
</file>

<file path=ppt/slides/_rels/slide19.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18.png"/><Relationship Id="rId7" Type="http://schemas.openxmlformats.org/officeDocument/2006/relationships/hyperlink" Target="https://www.ncbi.nlm.nih.gov/nuccore/MN908947" TargetMode="External"/><Relationship Id="rId2" Type="http://schemas.openxmlformats.org/officeDocument/2006/relationships/notesSlide" Target="../notesSlides/notesSlide8.xml"/><Relationship Id="rId1" Type="http://schemas.openxmlformats.org/officeDocument/2006/relationships/slideLayout" Target="../slideLayouts/slideLayout84.xml"/><Relationship Id="rId6" Type="http://schemas.openxmlformats.org/officeDocument/2006/relationships/image" Target="../media/image20.jpeg"/><Relationship Id="rId5" Type="http://schemas.microsoft.com/office/2007/relationships/hdphoto" Target="../media/hdphoto2.wdp"/><Relationship Id="rId4" Type="http://schemas.openxmlformats.org/officeDocument/2006/relationships/image" Target="../media/image19.png"/><Relationship Id="rId9" Type="http://schemas.openxmlformats.org/officeDocument/2006/relationships/image" Target="../media/image22.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84.xml"/></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84.xml"/><Relationship Id="rId6" Type="http://schemas.openxmlformats.org/officeDocument/2006/relationships/hyperlink" Target="https://unsplash.com/photos/photo-of-library-hall-dsvJgiBJTOs?utm_content=creditCopyText&amp;utm_medium=referral&amp;utm_source=unsplash" TargetMode="External"/><Relationship Id="rId5" Type="http://schemas.openxmlformats.org/officeDocument/2006/relationships/hyperlink" Target="https://unsplash.com/@willvanw?utm_content=creditCopyText&amp;utm_medium=referral&amp;utm_source=unsplash" TargetMode="External"/><Relationship Id="rId4" Type="http://schemas.openxmlformats.org/officeDocument/2006/relationships/hyperlink" Target="https://www.unesco.org/en/open-solutions/open-data" TargetMode="Externa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5.xml"/></Relationships>
</file>

<file path=ppt/slides/_rels/slide23.xml.rels><?xml version="1.0" encoding="UTF-8" standalone="yes"?>
<Relationships xmlns="http://schemas.openxmlformats.org/package/2006/relationships"><Relationship Id="rId3" Type="http://schemas.openxmlformats.org/officeDocument/2006/relationships/hyperlink" Target="https://doi.org/10.7717/peerj.9924" TargetMode="External"/><Relationship Id="rId2" Type="http://schemas.openxmlformats.org/officeDocument/2006/relationships/chart" Target="../charts/chart1.xml"/><Relationship Id="rId1" Type="http://schemas.openxmlformats.org/officeDocument/2006/relationships/slideLayout" Target="../slideLayouts/slideLayout7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8.xml"/><Relationship Id="rId6" Type="http://schemas.openxmlformats.org/officeDocument/2006/relationships/image" Target="../media/image27.svg"/><Relationship Id="rId11" Type="http://schemas.openxmlformats.org/officeDocument/2006/relationships/hyperlink" Target="https://www.go-fair.org/fair-principles/" TargetMode="External"/><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28.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32.png"/><Relationship Id="rId7" Type="http://schemas.openxmlformats.org/officeDocument/2006/relationships/image" Target="../media/image35.png"/><Relationship Id="rId2" Type="http://schemas.openxmlformats.org/officeDocument/2006/relationships/notesSlide" Target="../notesSlides/notesSlide15.xml"/><Relationship Id="rId1" Type="http://schemas.openxmlformats.org/officeDocument/2006/relationships/slideLayout" Target="../slideLayouts/slideLayout77.xml"/><Relationship Id="rId6" Type="http://schemas.microsoft.com/office/2007/relationships/hdphoto" Target="../media/hdphoto3.wdp"/><Relationship Id="rId5" Type="http://schemas.openxmlformats.org/officeDocument/2006/relationships/image" Target="../media/image34.png"/><Relationship Id="rId4" Type="http://schemas.openxmlformats.org/officeDocument/2006/relationships/image" Target="../media/image33.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3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32.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45.sv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39.svg"/><Relationship Id="rId11" Type="http://schemas.openxmlformats.org/officeDocument/2006/relationships/image" Target="../media/image44.png"/><Relationship Id="rId5" Type="http://schemas.openxmlformats.org/officeDocument/2006/relationships/image" Target="../media/image38.png"/><Relationship Id="rId10" Type="http://schemas.openxmlformats.org/officeDocument/2006/relationships/image" Target="../media/image43.svg"/><Relationship Id="rId4" Type="http://schemas.openxmlformats.org/officeDocument/2006/relationships/image" Target="../media/image37.svg"/><Relationship Id="rId9" Type="http://schemas.openxmlformats.org/officeDocument/2006/relationships/image" Target="../media/image42.png"/></Relationships>
</file>

<file path=ppt/slides/_rels/slide33.xml.rels><?xml version="1.0" encoding="UTF-8" standalone="yes"?>
<Relationships xmlns="http://schemas.openxmlformats.org/package/2006/relationships"><Relationship Id="rId8" Type="http://schemas.openxmlformats.org/officeDocument/2006/relationships/image" Target="../media/image50.png"/><Relationship Id="rId13" Type="http://schemas.openxmlformats.org/officeDocument/2006/relationships/image" Target="../media/image54.svg"/><Relationship Id="rId3" Type="http://schemas.openxmlformats.org/officeDocument/2006/relationships/hyperlink" Target="https://rdmkit.elixir-europe.org/data_life_cycle" TargetMode="External"/><Relationship Id="rId7" Type="http://schemas.openxmlformats.org/officeDocument/2006/relationships/image" Target="../media/image49.svg"/><Relationship Id="rId12"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48.png"/><Relationship Id="rId11" Type="http://schemas.openxmlformats.org/officeDocument/2006/relationships/image" Target="../media/image53.svg"/><Relationship Id="rId5" Type="http://schemas.openxmlformats.org/officeDocument/2006/relationships/image" Target="../media/image47.sv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svg"/></Relationships>
</file>

<file path=ppt/slides/_rels/slide34.xml.rels><?xml version="1.0" encoding="UTF-8" standalone="yes"?>
<Relationships xmlns="http://schemas.openxmlformats.org/package/2006/relationships"><Relationship Id="rId8" Type="http://schemas.openxmlformats.org/officeDocument/2006/relationships/hyperlink" Target="https://www.nwo.nl/en/netherlands-code-conduct-research-integrity" TargetMode="External"/><Relationship Id="rId13" Type="http://schemas.openxmlformats.org/officeDocument/2006/relationships/image" Target="../media/image62.svg"/><Relationship Id="rId3" Type="http://schemas.openxmlformats.org/officeDocument/2006/relationships/hyperlink" Target="https://tuenl.sharepoint.com/sites/intranet-LIS/SitePages/RDM-Policy.aspx" TargetMode="External"/><Relationship Id="rId7" Type="http://schemas.openxmlformats.org/officeDocument/2006/relationships/image" Target="../media/image58.svg"/><Relationship Id="rId12" Type="http://schemas.openxmlformats.org/officeDocument/2006/relationships/image" Target="../media/image61.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svg"/><Relationship Id="rId10" Type="http://schemas.openxmlformats.org/officeDocument/2006/relationships/image" Target="../media/image59.emf"/><Relationship Id="rId4" Type="http://schemas.openxmlformats.org/officeDocument/2006/relationships/image" Target="../media/image55.png"/><Relationship Id="rId9" Type="http://schemas.openxmlformats.org/officeDocument/2006/relationships/hyperlink" Target="https://www.nwo.nl/en/nwo-grant-rules"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66.svg"/><Relationship Id="rId3" Type="http://schemas.openxmlformats.org/officeDocument/2006/relationships/hyperlink" Target="https://www.nwo.nl/en/netherlands-code-conduct-research-integrity" TargetMode="External"/><Relationship Id="rId7" Type="http://schemas.openxmlformats.org/officeDocument/2006/relationships/image" Target="../media/image65.png"/><Relationship Id="rId12" Type="http://schemas.openxmlformats.org/officeDocument/2006/relationships/image" Target="../media/image70.sv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64.sv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svg"/><Relationship Id="rId4" Type="http://schemas.openxmlformats.org/officeDocument/2006/relationships/hyperlink" Target="https://www.nwo.nl/en/nwo-grant-rules" TargetMode="External"/><Relationship Id="rId9" Type="http://schemas.openxmlformats.org/officeDocument/2006/relationships/image" Target="../media/image67.png"/></Relationships>
</file>

<file path=ppt/slides/_rels/slide36.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1.xml"/><Relationship Id="rId1" Type="http://schemas.openxmlformats.org/officeDocument/2006/relationships/slideLayout" Target="../slideLayouts/slideLayout76.xml"/><Relationship Id="rId4" Type="http://schemas.openxmlformats.org/officeDocument/2006/relationships/image" Target="../media/image71.svg"/></Relationships>
</file>

<file path=ppt/slides/_rels/slide3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tuenl.sharepoint.com/sites/intranet-LIS/SitePages/RDM-Policy.aspx#for-phd-candidates" TargetMode="External"/><Relationship Id="rId1" Type="http://schemas.openxmlformats.org/officeDocument/2006/relationships/slideLayout" Target="../slideLayouts/slideLayout76.xml"/><Relationship Id="rId4" Type="http://schemas.openxmlformats.org/officeDocument/2006/relationships/hyperlink" Target="https://tuenl.sharepoint.com/:u:/r/sites/intranet-LIS/SitePages/RDM-Policy.aspx?csf=1&amp;web=1&amp;e=KCU3Zl"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0.xml.rels><?xml version="1.0" encoding="UTF-8" standalone="yes"?>
<Relationships xmlns="http://schemas.openxmlformats.org/package/2006/relationships"><Relationship Id="rId3" Type="http://schemas.openxmlformats.org/officeDocument/2006/relationships/hyperlink" Target="https://tuenl.sharepoint.com/sites/intranet-ethical-review" TargetMode="External"/><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hyperlink" Target="https://cockpit.research.tue.nl/" TargetMode="External"/><Relationship Id="rId5" Type="http://schemas.openxmlformats.org/officeDocument/2006/relationships/image" Target="../media/image74.sv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7" Type="http://schemas.openxmlformats.org/officeDocument/2006/relationships/hyperlink" Target="https://utrechtuniversity.github.io/dataprivacyhandbook/definitions.html" TargetMode="External"/><Relationship Id="rId2" Type="http://schemas.openxmlformats.org/officeDocument/2006/relationships/notesSlide" Target="../notesSlides/notesSlide23.xml"/><Relationship Id="rId1" Type="http://schemas.openxmlformats.org/officeDocument/2006/relationships/slideLayout" Target="../slideLayouts/slideLayout13.xml"/><Relationship Id="rId6" Type="http://schemas.openxmlformats.org/officeDocument/2006/relationships/image" Target="../media/image77.svg"/><Relationship Id="rId5" Type="http://schemas.openxmlformats.org/officeDocument/2006/relationships/image" Target="../media/image61.png"/><Relationship Id="rId4" Type="http://schemas.openxmlformats.org/officeDocument/2006/relationships/image" Target="../media/image76.svg"/></Relationships>
</file>

<file path=ppt/slides/_rels/slide4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4.xml"/><Relationship Id="rId1" Type="http://schemas.openxmlformats.org/officeDocument/2006/relationships/slideLayout" Target="../slideLayouts/slideLayout76.xml"/><Relationship Id="rId5" Type="http://schemas.openxmlformats.org/officeDocument/2006/relationships/hyperlink" Target="https://utrechtuniversity.github.io/dataprivacyhandbook/definitions.html" TargetMode="External"/><Relationship Id="rId4" Type="http://schemas.openxmlformats.org/officeDocument/2006/relationships/image" Target="../media/image77.sv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25.xml"/><Relationship Id="rId1" Type="http://schemas.openxmlformats.org/officeDocument/2006/relationships/slideLayout" Target="../slideLayouts/slideLayout77.xml"/><Relationship Id="rId6" Type="http://schemas.openxmlformats.org/officeDocument/2006/relationships/hyperlink" Target="https://tuenl.sharepoint.com/:w:/r/sites/DML_Privacydocumentation_SPO/Shared%20Documents/Data%20Sharing%20Agreement/Data%20Sharing%20Agreement%20receiver%20-%20ENG.docx?d=w9f8b558c274642519db1896aa5302fd8&amp;csf=1&amp;web=1&amp;e=m1sM86" TargetMode="External"/><Relationship Id="rId5" Type="http://schemas.openxmlformats.org/officeDocument/2006/relationships/image" Target="../media/image80.png"/><Relationship Id="rId4" Type="http://schemas.openxmlformats.org/officeDocument/2006/relationships/image" Target="../media/image79.svg"/></Relationships>
</file>

<file path=ppt/slides/_rels/slide4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6.xml"/><Relationship Id="rId1" Type="http://schemas.openxmlformats.org/officeDocument/2006/relationships/slideLayout" Target="../slideLayouts/slideLayout77.xml"/><Relationship Id="rId5" Type="http://schemas.openxmlformats.org/officeDocument/2006/relationships/hyperlink" Target="https://www.uu.nl/en/research/research-data-management/guides/costs-of-data-management" TargetMode="External"/><Relationship Id="rId4" Type="http://schemas.openxmlformats.org/officeDocument/2006/relationships/image" Target="../media/image82.sv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20.xml"/><Relationship Id="rId4" Type="http://schemas.openxmlformats.org/officeDocument/2006/relationships/image" Target="../media/image83.sv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hyperlink" Target="https://www.makeareadme.com/" TargetMode="External"/><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hyperlink" Target="https://data.research.cornell.edu/data-management/sharing/readme/"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notesSlide" Target="../notesSlides/notesSlide30.xml"/><Relationship Id="rId1" Type="http://schemas.openxmlformats.org/officeDocument/2006/relationships/slideLayout" Target="../slideLayouts/slideLayout12.xml"/><Relationship Id="rId6" Type="http://schemas.openxmlformats.org/officeDocument/2006/relationships/hyperlink" Target="https://unsplash.com/photos/laptop-computer-showing-codes-zE007SNgcdE?utm_content=creditCopyText&amp;utm_medium=referral&amp;utm_source=unsplash" TargetMode="External"/><Relationship Id="rId5" Type="http://schemas.openxmlformats.org/officeDocument/2006/relationships/hyperlink" Target="https://unsplash.com/@altumcode?utm_content=creditCopyText&amp;utm_medium=referral&amp;utm_source=unsplash" TargetMode="External"/><Relationship Id="rId4" Type="http://schemas.openxmlformats.org/officeDocument/2006/relationships/hyperlink" Target="https://dhvlab.gwi.uni-muenchen.de/datacite-generator/"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76.xml"/><Relationship Id="rId4" Type="http://schemas.openxmlformats.org/officeDocument/2006/relationships/hyperlink" Target="https://orcid.org/members/001G000001I6cULIAZ"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hyperlink" Target="https://openpar.pages.tue.nl/solution-searcher/category-storage.html" TargetMode="External"/><Relationship Id="rId2" Type="http://schemas.openxmlformats.org/officeDocument/2006/relationships/notesSlide" Target="../notesSlides/notesSlide32.xml"/><Relationship Id="rId1" Type="http://schemas.openxmlformats.org/officeDocument/2006/relationships/slideLayout" Target="../slideLayouts/slideLayout12.xml"/><Relationship Id="rId4" Type="http://schemas.openxmlformats.org/officeDocument/2006/relationships/image" Target="../media/image8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54.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svg"/><Relationship Id="rId2" Type="http://schemas.openxmlformats.org/officeDocument/2006/relationships/notesSlide" Target="../notesSlides/notesSlide33.xml"/><Relationship Id="rId1" Type="http://schemas.openxmlformats.org/officeDocument/2006/relationships/slideLayout" Target="../slideLayouts/slideLayout76.xml"/><Relationship Id="rId6" Type="http://schemas.openxmlformats.org/officeDocument/2006/relationships/image" Target="../media/image89.png"/><Relationship Id="rId11" Type="http://schemas.openxmlformats.org/officeDocument/2006/relationships/image" Target="../media/image94.svg"/><Relationship Id="rId5" Type="http://schemas.openxmlformats.org/officeDocument/2006/relationships/image" Target="../media/image88.emf"/><Relationship Id="rId10" Type="http://schemas.openxmlformats.org/officeDocument/2006/relationships/image" Target="../media/image93.png"/><Relationship Id="rId4" Type="http://schemas.openxmlformats.org/officeDocument/2006/relationships/image" Target="../media/image87.svg"/><Relationship Id="rId9" Type="http://schemas.openxmlformats.org/officeDocument/2006/relationships/image" Target="../media/image92.svg"/></Relationships>
</file>

<file path=ppt/slides/_rels/slide55.xml.rels><?xml version="1.0" encoding="UTF-8" standalone="yes"?>
<Relationships xmlns="http://schemas.openxmlformats.org/package/2006/relationships"><Relationship Id="rId3" Type="http://schemas.openxmlformats.org/officeDocument/2006/relationships/image" Target="../media/image96.svg"/><Relationship Id="rId2" Type="http://schemas.openxmlformats.org/officeDocument/2006/relationships/image" Target="../media/image95.png"/><Relationship Id="rId1" Type="http://schemas.openxmlformats.org/officeDocument/2006/relationships/slideLayout" Target="../slideLayouts/slideLayout76.xml"/></Relationships>
</file>

<file path=ppt/slides/_rels/slide5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hyperlink" Target="https://filesender.surf.nl/" TargetMode="External"/><Relationship Id="rId1" Type="http://schemas.openxmlformats.org/officeDocument/2006/relationships/slideLayout" Target="../slideLayouts/slideLayout76.xml"/></Relationships>
</file>

<file path=ppt/slides/_rels/slide5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0.xml"/><Relationship Id="rId4" Type="http://schemas.openxmlformats.org/officeDocument/2006/relationships/image" Target="../media/image98.svg"/></Relationships>
</file>

<file path=ppt/slides/_rels/slide58.xml.rels><?xml version="1.0" encoding="UTF-8" standalone="yes"?>
<Relationships xmlns="http://schemas.openxmlformats.org/package/2006/relationships"><Relationship Id="rId3" Type="http://schemas.openxmlformats.org/officeDocument/2006/relationships/hyperlink" Target="https://tue.topdesk.net/tas/public/ssp/43d12271-7d37-4a57-9a05-c42801ddea86"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99.png"/></Relationships>
</file>

<file path=ppt/slides/_rels/slide59.xml.rels><?xml version="1.0" encoding="UTF-8" standalone="yes"?>
<Relationships xmlns="http://schemas.openxmlformats.org/package/2006/relationships"><Relationship Id="rId3" Type="http://schemas.openxmlformats.org/officeDocument/2006/relationships/image" Target="../media/image101.svg"/><Relationship Id="rId2" Type="http://schemas.openxmlformats.org/officeDocument/2006/relationships/image" Target="../media/image100.png"/><Relationship Id="rId1" Type="http://schemas.openxmlformats.org/officeDocument/2006/relationships/slideLayout" Target="../slideLayouts/slideLayout12.xml"/><Relationship Id="rId5" Type="http://schemas.openxmlformats.org/officeDocument/2006/relationships/image" Target="../media/image103.svg"/><Relationship Id="rId4" Type="http://schemas.openxmlformats.org/officeDocument/2006/relationships/image" Target="../media/image102.png"/></Relationships>
</file>

<file path=ppt/slides/_rels/slide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76.xml"/><Relationship Id="rId5" Type="http://schemas.openxmlformats.org/officeDocument/2006/relationships/image" Target="../media/image8.sv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5.xml"/></Relationships>
</file>

<file path=ppt/slides/_rels/slide6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image" Target="../media/image105.svg"/><Relationship Id="rId5" Type="http://schemas.openxmlformats.org/officeDocument/2006/relationships/image" Target="../media/image48.png"/><Relationship Id="rId4" Type="http://schemas.openxmlformats.org/officeDocument/2006/relationships/image" Target="../media/image104.svg"/></Relationships>
</file>

<file path=ppt/slides/_rels/slide63.xml.rels><?xml version="1.0" encoding="UTF-8" standalone="yes"?>
<Relationships xmlns="http://schemas.openxmlformats.org/package/2006/relationships"><Relationship Id="rId3" Type="http://schemas.openxmlformats.org/officeDocument/2006/relationships/hyperlink" Target="https://unsplash.com/@jdent?utm_content=creditCopyText&amp;utm_medium=referral&amp;utm_source=unsplash" TargetMode="External"/><Relationship Id="rId2" Type="http://schemas.openxmlformats.org/officeDocument/2006/relationships/image" Target="../media/image106.jpeg"/><Relationship Id="rId1" Type="http://schemas.openxmlformats.org/officeDocument/2006/relationships/slideLayout" Target="../slideLayouts/slideLayout12.xml"/><Relationship Id="rId4" Type="http://schemas.openxmlformats.org/officeDocument/2006/relationships/hyperlink" Target="https://unsplash.com/photos/black-and-silver-door-knob-3wPJxh-piRw?utm_content=creditCopyText&amp;utm_medium=referral&amp;utm_source=unsplash" TargetMode="External"/></Relationships>
</file>

<file path=ppt/slides/_rels/slide64.xml.rels><?xml version="1.0" encoding="UTF-8" standalone="yes"?>
<Relationships xmlns="http://schemas.openxmlformats.org/package/2006/relationships"><Relationship Id="rId2" Type="http://schemas.openxmlformats.org/officeDocument/2006/relationships/image" Target="../media/image107.jpeg"/><Relationship Id="rId1" Type="http://schemas.openxmlformats.org/officeDocument/2006/relationships/slideLayout" Target="../slideLayouts/slideLayout77.xml"/></Relationships>
</file>

<file path=ppt/slides/_rels/slide65.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9.svg"/><Relationship Id="rId7" Type="http://schemas.openxmlformats.org/officeDocument/2006/relationships/image" Target="../media/image113.svg"/><Relationship Id="rId2" Type="http://schemas.openxmlformats.org/officeDocument/2006/relationships/image" Target="../media/image108.png"/><Relationship Id="rId1" Type="http://schemas.openxmlformats.org/officeDocument/2006/relationships/slideLayout" Target="../slideLayouts/slideLayout76.xml"/><Relationship Id="rId6" Type="http://schemas.openxmlformats.org/officeDocument/2006/relationships/image" Target="../media/image112.png"/><Relationship Id="rId5" Type="http://schemas.openxmlformats.org/officeDocument/2006/relationships/image" Target="../media/image111.svg"/><Relationship Id="rId4" Type="http://schemas.openxmlformats.org/officeDocument/2006/relationships/image" Target="../media/image110.png"/><Relationship Id="rId9" Type="http://schemas.openxmlformats.org/officeDocument/2006/relationships/image" Target="../media/image115.svg"/></Relationships>
</file>

<file path=ppt/slides/_rels/slide66.xml.rels><?xml version="1.0" encoding="UTF-8" standalone="yes"?>
<Relationships xmlns="http://schemas.openxmlformats.org/package/2006/relationships"><Relationship Id="rId3" Type="http://schemas.openxmlformats.org/officeDocument/2006/relationships/hyperlink" Target="https://www.re3data.org/" TargetMode="External"/><Relationship Id="rId7" Type="http://schemas.openxmlformats.org/officeDocument/2006/relationships/image" Target="../media/image117.png"/><Relationship Id="rId2" Type="http://schemas.openxmlformats.org/officeDocument/2006/relationships/notesSlide" Target="../notesSlides/notesSlide38.xml"/><Relationship Id="rId1" Type="http://schemas.openxmlformats.org/officeDocument/2006/relationships/slideLayout" Target="../slideLayouts/slideLayout12.xml"/><Relationship Id="rId6" Type="http://schemas.openxmlformats.org/officeDocument/2006/relationships/image" Target="../media/image116.png"/><Relationship Id="rId5" Type="http://schemas.openxmlformats.org/officeDocument/2006/relationships/hyperlink" Target="https://zenodo.org/" TargetMode="External"/><Relationship Id="rId4" Type="http://schemas.openxmlformats.org/officeDocument/2006/relationships/hyperlink" Target="https://data.4tu.nl/" TargetMode="External"/></Relationships>
</file>

<file path=ppt/slides/_rels/slide67.xml.rels><?xml version="1.0" encoding="UTF-8" standalone="yes"?>
<Relationships xmlns="http://schemas.openxmlformats.org/package/2006/relationships"><Relationship Id="rId3" Type="http://schemas.openxmlformats.org/officeDocument/2006/relationships/image" Target="../media/image119.svg"/><Relationship Id="rId2" Type="http://schemas.openxmlformats.org/officeDocument/2006/relationships/image" Target="../media/image118.png"/><Relationship Id="rId1" Type="http://schemas.openxmlformats.org/officeDocument/2006/relationships/slideLayout" Target="../slideLayouts/slideLayout77.xml"/><Relationship Id="rId5" Type="http://schemas.openxmlformats.org/officeDocument/2006/relationships/hyperlink" Target="https://choosealicense.com/" TargetMode="External"/><Relationship Id="rId4" Type="http://schemas.openxmlformats.org/officeDocument/2006/relationships/image" Target="../media/image120.png"/></Relationships>
</file>

<file path=ppt/slides/_rels/slide68.xml.rels><?xml version="1.0" encoding="UTF-8" standalone="yes"?>
<Relationships xmlns="http://schemas.openxmlformats.org/package/2006/relationships"><Relationship Id="rId2" Type="http://schemas.openxmlformats.org/officeDocument/2006/relationships/hyperlink" Target="https://ec.europa.eu/research/participants/data/ref/h2020/grants_manual/hi/oa_pilot/h2020-hi-oa-data-mgt_en.pdf" TargetMode="External"/><Relationship Id="rId1" Type="http://schemas.openxmlformats.org/officeDocument/2006/relationships/slideLayout" Target="../slideLayouts/slideLayout7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6.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6.xml"/></Relationships>
</file>

<file path=ppt/slides/_rels/slide75.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7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41.xml"/><Relationship Id="rId1" Type="http://schemas.openxmlformats.org/officeDocument/2006/relationships/slideLayout" Target="../slideLayouts/slideLayout76.xml"/></Relationships>
</file>

<file path=ppt/slides/_rels/slide79.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6.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5.xml"/></Relationships>
</file>

<file path=ppt/slides/_rels/slide81.xml.rels><?xml version="1.0" encoding="UTF-8" standalone="yes"?>
<Relationships xmlns="http://schemas.openxmlformats.org/package/2006/relationships"><Relationship Id="rId8" Type="http://schemas.openxmlformats.org/officeDocument/2006/relationships/image" Target="../media/image131.jpeg"/><Relationship Id="rId3" Type="http://schemas.openxmlformats.org/officeDocument/2006/relationships/image" Target="../media/image126.jpeg"/><Relationship Id="rId7" Type="http://schemas.openxmlformats.org/officeDocument/2006/relationships/image" Target="../media/image130.jpeg"/><Relationship Id="rId2" Type="http://schemas.openxmlformats.org/officeDocument/2006/relationships/image" Target="../media/image125.jpeg"/><Relationship Id="rId1" Type="http://schemas.openxmlformats.org/officeDocument/2006/relationships/slideLayout" Target="../slideLayouts/slideLayout77.xml"/><Relationship Id="rId6" Type="http://schemas.openxmlformats.org/officeDocument/2006/relationships/image" Target="../media/image129.jpeg"/><Relationship Id="rId11" Type="http://schemas.openxmlformats.org/officeDocument/2006/relationships/hyperlink" Target="rdm.tue.nl" TargetMode="External"/><Relationship Id="rId5" Type="http://schemas.openxmlformats.org/officeDocument/2006/relationships/image" Target="../media/image128.jpeg"/><Relationship Id="rId10" Type="http://schemas.openxmlformats.org/officeDocument/2006/relationships/image" Target="../media/image132.jpeg"/><Relationship Id="rId4" Type="http://schemas.openxmlformats.org/officeDocument/2006/relationships/image" Target="../media/image127.png"/><Relationship Id="rId9" Type="http://schemas.openxmlformats.org/officeDocument/2006/relationships/hyperlink" Target="https://tuenl.sharepoint.com/sites/intranet-LIS/SitePages/Data-stewards(1).aspx" TargetMode="External"/></Relationships>
</file>

<file path=ppt/slides/_rels/slide82.xml.rels><?xml version="1.0" encoding="UTF-8" standalone="yes"?>
<Relationships xmlns="http://schemas.openxmlformats.org/package/2006/relationships"><Relationship Id="rId3" Type="http://schemas.openxmlformats.org/officeDocument/2006/relationships/hyperlink" Target="https://tuenl.sharepoint.com/:u:/r/sites/intranet-LIS/SitePages/Data-stewards(1).aspx?csf=1&amp;web=1&amp;e=adsiT6" TargetMode="External"/><Relationship Id="rId2" Type="http://schemas.openxmlformats.org/officeDocument/2006/relationships/notesSlide" Target="../notesSlides/notesSlide42.xml"/><Relationship Id="rId1" Type="http://schemas.openxmlformats.org/officeDocument/2006/relationships/slideLayout" Target="../slideLayouts/slideLayout77.xml"/><Relationship Id="rId6" Type="http://schemas.openxmlformats.org/officeDocument/2006/relationships/hyperlink" Target="https://openpar.pages.tue.nl/solution-searcher/category-storage.html" TargetMode="External"/><Relationship Id="rId5" Type="http://schemas.openxmlformats.org/officeDocument/2006/relationships/hyperlink" Target="https://tue.atlassian.net/helpcenter/research/" TargetMode="External"/><Relationship Id="rId4" Type="http://schemas.openxmlformats.org/officeDocument/2006/relationships/hyperlink" Target="https://rdm.tue.nl/" TargetMode="External"/></Relationships>
</file>

<file path=ppt/slides/_rels/slide83.xml.rels><?xml version="1.0" encoding="UTF-8" standalone="yes"?>
<Relationships xmlns="http://schemas.openxmlformats.org/package/2006/relationships"><Relationship Id="rId3" Type="http://schemas.openxmlformats.org/officeDocument/2006/relationships/hyperlink" Target="https://unsplash.com/" TargetMode="External"/><Relationship Id="rId2" Type="http://schemas.openxmlformats.org/officeDocument/2006/relationships/hyperlink" Target="https://lucide.dev/icons/rainbow" TargetMode="External"/><Relationship Id="rId1" Type="http://schemas.openxmlformats.org/officeDocument/2006/relationships/slideLayout" Target="../slideLayouts/slideLayout12.xml"/><Relationship Id="rId4" Type="http://schemas.openxmlformats.org/officeDocument/2006/relationships/hyperlink" Target="https://book.the-turing-way.org/"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0D3671-3A9D-4A51-CBFB-13CAD1938441}"/>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B783A7AD-40D5-6737-0D9B-4C96121BB5FF}"/>
              </a:ext>
            </a:extLst>
          </p:cNvPr>
          <p:cNvSpPr>
            <a:spLocks noGrp="1"/>
          </p:cNvSpPr>
          <p:nvPr>
            <p:ph type="title"/>
          </p:nvPr>
        </p:nvSpPr>
        <p:spPr>
          <a:xfrm>
            <a:off x="485199" y="535060"/>
            <a:ext cx="7734059" cy="994172"/>
          </a:xfrm>
        </p:spPr>
        <p:txBody>
          <a:bodyPr/>
          <a:lstStyle/>
          <a:p>
            <a:r>
              <a:rPr lang="en-US"/>
              <a:t>Let’s do introductions</a:t>
            </a:r>
          </a:p>
        </p:txBody>
      </p:sp>
      <p:sp>
        <p:nvSpPr>
          <p:cNvPr id="11" name="TextBox 10">
            <a:extLst>
              <a:ext uri="{FF2B5EF4-FFF2-40B4-BE49-F238E27FC236}">
                <a16:creationId xmlns:a16="http://schemas.microsoft.com/office/drawing/2014/main" id="{0FB41C8E-6646-8CE9-0511-FB24919F28A2}"/>
              </a:ext>
            </a:extLst>
          </p:cNvPr>
          <p:cNvSpPr txBox="1"/>
          <p:nvPr/>
        </p:nvSpPr>
        <p:spPr>
          <a:xfrm>
            <a:off x="1276535" y="2383384"/>
            <a:ext cx="7603805" cy="584775"/>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Times New Roman" panose="02020603050405020304" pitchFamily="18" charset="0"/>
              </a:rPr>
              <a:t>What’s your name &amp; department?</a:t>
            </a:r>
          </a:p>
        </p:txBody>
      </p:sp>
    </p:spTree>
    <p:extLst>
      <p:ext uri="{BB962C8B-B14F-4D97-AF65-F5344CB8AC3E}">
        <p14:creationId xmlns:p14="http://schemas.microsoft.com/office/powerpoint/2010/main" val="16370381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7ADE2-0E01-0296-929B-C1AD137AE5D6}"/>
              </a:ext>
            </a:extLst>
          </p:cNvPr>
          <p:cNvSpPr>
            <a:spLocks noGrp="1"/>
          </p:cNvSpPr>
          <p:nvPr>
            <p:ph type="title"/>
          </p:nvPr>
        </p:nvSpPr>
        <p:spPr>
          <a:xfrm>
            <a:off x="964172" y="2241940"/>
            <a:ext cx="6582522" cy="994172"/>
          </a:xfrm>
        </p:spPr>
        <p:txBody>
          <a:bodyPr/>
          <a:lstStyle/>
          <a:p>
            <a:r>
              <a:rPr lang="en-US" dirty="0"/>
              <a:t>Everyone has an ORCID ID registered to your Pure account?</a:t>
            </a:r>
          </a:p>
        </p:txBody>
      </p:sp>
    </p:spTree>
    <p:extLst>
      <p:ext uri="{BB962C8B-B14F-4D97-AF65-F5344CB8AC3E}">
        <p14:creationId xmlns:p14="http://schemas.microsoft.com/office/powerpoint/2010/main" val="405075489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8B2DD-614B-BA6B-9DDB-E5B6C9196628}"/>
              </a:ext>
            </a:extLst>
          </p:cNvPr>
          <p:cNvSpPr>
            <a:spLocks noGrp="1"/>
          </p:cNvSpPr>
          <p:nvPr>
            <p:ph type="title"/>
          </p:nvPr>
        </p:nvSpPr>
        <p:spPr>
          <a:xfrm>
            <a:off x="933691" y="2074664"/>
            <a:ext cx="7734059" cy="994172"/>
          </a:xfrm>
        </p:spPr>
        <p:txBody>
          <a:bodyPr/>
          <a:lstStyle/>
          <a:p>
            <a:r>
              <a:rPr lang="en-US"/>
              <a:t>Let’s do </a:t>
            </a:r>
            <a:r>
              <a:rPr lang="en-US" dirty="0"/>
              <a:t>an</a:t>
            </a:r>
            <a:r>
              <a:rPr lang="en-US"/>
              <a:t> </a:t>
            </a:r>
            <a:r>
              <a:rPr lang="en-US" dirty="0">
                <a:solidFill>
                  <a:schemeClr val="accent2"/>
                </a:solidFill>
              </a:rPr>
              <a:t>activity</a:t>
            </a:r>
          </a:p>
        </p:txBody>
      </p:sp>
    </p:spTree>
    <p:extLst>
      <p:ext uri="{BB962C8B-B14F-4D97-AF65-F5344CB8AC3E}">
        <p14:creationId xmlns:p14="http://schemas.microsoft.com/office/powerpoint/2010/main" val="123109191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E026735-E93A-DFD0-F1B1-FD6C2657D687}"/>
              </a:ext>
            </a:extLst>
          </p:cNvPr>
          <p:cNvSpPr txBox="1"/>
          <p:nvPr/>
        </p:nvSpPr>
        <p:spPr>
          <a:xfrm>
            <a:off x="708660" y="1613594"/>
            <a:ext cx="7889240" cy="1964897"/>
          </a:xfrm>
          <a:prstGeom prst="rect">
            <a:avLst/>
          </a:prstGeom>
          <a:noFill/>
        </p:spPr>
        <p:txBody>
          <a:bodyPr wrap="square">
            <a:spAutoFit/>
          </a:bodyPr>
          <a:lstStyle/>
          <a:p>
            <a:pPr marL="742950" indent="-742950">
              <a:lnSpc>
                <a:spcPct val="150000"/>
              </a:lnSpc>
              <a:buAutoNum type="arabicPeriod"/>
            </a:pPr>
            <a:r>
              <a:rPr lang="en-US" sz="2800" b="1" dirty="0">
                <a:solidFill>
                  <a:schemeClr val="bg1"/>
                </a:solidFill>
                <a:latin typeface="Fira Sans" panose="020B0503050000020004" pitchFamily="34" charset="0"/>
                <a:ea typeface="Fira Sans" panose="020B0503050000020004" pitchFamily="34" charset="0"/>
                <a:cs typeface="Fira Code" pitchFamily="49" charset="0"/>
              </a:rPr>
              <a:t>Pair up with your neighbors</a:t>
            </a:r>
          </a:p>
          <a:p>
            <a:pPr marL="742950" indent="-742950">
              <a:lnSpc>
                <a:spcPct val="150000"/>
              </a:lnSpc>
              <a:buAutoNum type="arabicPeriod"/>
            </a:pPr>
            <a:r>
              <a:rPr lang="en-US" sz="2800" b="1" dirty="0">
                <a:solidFill>
                  <a:schemeClr val="bg1"/>
                </a:solidFill>
                <a:latin typeface="Fira Sans" panose="020B0503050000020004" pitchFamily="34" charset="0"/>
                <a:ea typeface="Fira Sans" panose="020B0503050000020004" pitchFamily="34" charset="0"/>
                <a:cs typeface="Fira Code" pitchFamily="49" charset="0"/>
              </a:rPr>
              <a:t>You will receive ORCID IDs</a:t>
            </a:r>
          </a:p>
          <a:p>
            <a:pPr marL="742950" indent="-742950">
              <a:lnSpc>
                <a:spcPct val="150000"/>
              </a:lnSpc>
              <a:buAutoNum type="arabicPeriod"/>
            </a:pPr>
            <a:r>
              <a:rPr lang="en-US" sz="2800" b="1" dirty="0">
                <a:solidFill>
                  <a:schemeClr val="bg1"/>
                </a:solidFill>
                <a:latin typeface="Fira Sans" panose="020B0503050000020004" pitchFamily="34" charset="0"/>
                <a:ea typeface="Fira Sans" panose="020B0503050000020004" pitchFamily="34" charset="0"/>
                <a:cs typeface="Fira Code" pitchFamily="49" charset="0"/>
              </a:rPr>
              <a:t>Find out the names for ORCID IDs</a:t>
            </a:r>
          </a:p>
        </p:txBody>
      </p:sp>
      <p:sp>
        <p:nvSpPr>
          <p:cNvPr id="4" name="Title 1">
            <a:extLst>
              <a:ext uri="{FF2B5EF4-FFF2-40B4-BE49-F238E27FC236}">
                <a16:creationId xmlns:a16="http://schemas.microsoft.com/office/drawing/2014/main" id="{0D4C09CC-EAB6-6A2F-38AD-2D704EB32A63}"/>
              </a:ext>
            </a:extLst>
          </p:cNvPr>
          <p:cNvSpPr>
            <a:spLocks noGrp="1"/>
          </p:cNvSpPr>
          <p:nvPr>
            <p:ph type="title"/>
          </p:nvPr>
        </p:nvSpPr>
        <p:spPr>
          <a:xfrm>
            <a:off x="242811" y="300305"/>
            <a:ext cx="7734059" cy="994172"/>
          </a:xfrm>
        </p:spPr>
        <p:txBody>
          <a:bodyPr/>
          <a:lstStyle/>
          <a:p>
            <a:r>
              <a:rPr lang="en-US"/>
              <a:t>Activity: </a:t>
            </a:r>
            <a:r>
              <a:rPr lang="en-US" dirty="0">
                <a:solidFill>
                  <a:schemeClr val="accent2"/>
                </a:solidFill>
              </a:rPr>
              <a:t>Whose ORCID ID is it?</a:t>
            </a:r>
          </a:p>
        </p:txBody>
      </p:sp>
    </p:spTree>
    <p:extLst>
      <p:ext uri="{BB962C8B-B14F-4D97-AF65-F5344CB8AC3E}">
        <p14:creationId xmlns:p14="http://schemas.microsoft.com/office/powerpoint/2010/main" val="16581659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851744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5" name="Titel 14"/>
          <p:cNvSpPr>
            <a:spLocks noGrp="1"/>
          </p:cNvSpPr>
          <p:nvPr>
            <p:ph type="title"/>
          </p:nvPr>
        </p:nvSpPr>
        <p:spPr>
          <a:xfrm>
            <a:off x="336417" y="1742158"/>
            <a:ext cx="3792385" cy="994172"/>
          </a:xfrm>
          <a:solidFill>
            <a:schemeClr val="tx1">
              <a:lumMod val="95000"/>
              <a:lumOff val="5000"/>
              <a:alpha val="70000"/>
            </a:schemeClr>
          </a:solidFill>
        </p:spPr>
        <p:txBody>
          <a:bodyPr/>
          <a:lstStyle/>
          <a:p>
            <a:pPr>
              <a:lnSpc>
                <a:spcPct val="100000"/>
              </a:lnSpc>
            </a:pPr>
            <a:r>
              <a:rPr lang="en-US" sz="4000"/>
              <a:t>Research Data Management</a:t>
            </a:r>
            <a:endParaRPr lang="en-GB" sz="4000"/>
          </a:p>
        </p:txBody>
      </p:sp>
      <p:sp>
        <p:nvSpPr>
          <p:cNvPr id="2" name="Rectangle 1">
            <a:extLst>
              <a:ext uri="{FF2B5EF4-FFF2-40B4-BE49-F238E27FC236}">
                <a16:creationId xmlns:a16="http://schemas.microsoft.com/office/drawing/2014/main" id="{1320049B-04CA-806A-E18E-00948E6778CD}"/>
              </a:ext>
            </a:extLst>
          </p:cNvPr>
          <p:cNvSpPr>
            <a:spLocks noChangeArrowheads="1"/>
          </p:cNvSpPr>
          <p:nvPr/>
        </p:nvSpPr>
        <p:spPr bwMode="auto">
          <a:xfrm>
            <a:off x="5706066" y="4616019"/>
            <a:ext cx="2193229"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en-US" sz="1050" b="0" i="0" u="none" strike="noStrike" kern="1200" cap="none" spc="0" normalizeH="0" baseline="0" noProof="0">
                <a:ln>
                  <a:noFill/>
                </a:ln>
                <a:solidFill>
                  <a:prstClr val="white">
                    <a:lumMod val="75000"/>
                  </a:prstClr>
                </a:solidFill>
                <a:effectLst/>
                <a:uLnTx/>
                <a:uFillTx/>
                <a:latin typeface="Fira Sans" panose="020B0503050000020004" pitchFamily="34" charset="0"/>
                <a:ea typeface="Fira Sans" panose="020B0503050000020004" pitchFamily="34" charset="0"/>
                <a:cs typeface="+mn-cs"/>
              </a:rPr>
              <a:t>This work is marked with CC0 1.0</a:t>
            </a:r>
          </a:p>
        </p:txBody>
      </p:sp>
      <p:pic>
        <p:nvPicPr>
          <p:cNvPr id="3" name="Graphic 2">
            <a:extLst>
              <a:ext uri="{FF2B5EF4-FFF2-40B4-BE49-F238E27FC236}">
                <a16:creationId xmlns:a16="http://schemas.microsoft.com/office/drawing/2014/main" id="{E96F1115-B87A-CB7A-10D0-0EDCCDBD8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99295" y="4577835"/>
            <a:ext cx="838200" cy="292100"/>
          </a:xfrm>
          <a:prstGeom prst="rect">
            <a:avLst/>
          </a:prstGeom>
        </p:spPr>
      </p:pic>
      <p:grpSp>
        <p:nvGrpSpPr>
          <p:cNvPr id="9" name="Group 8">
            <a:extLst>
              <a:ext uri="{FF2B5EF4-FFF2-40B4-BE49-F238E27FC236}">
                <a16:creationId xmlns:a16="http://schemas.microsoft.com/office/drawing/2014/main" id="{727A0A98-E506-EE3E-7D36-3C7C5AFB8A99}"/>
              </a:ext>
            </a:extLst>
          </p:cNvPr>
          <p:cNvGrpSpPr/>
          <p:nvPr/>
        </p:nvGrpSpPr>
        <p:grpSpPr>
          <a:xfrm>
            <a:off x="789987" y="4439335"/>
            <a:ext cx="2458313" cy="276999"/>
            <a:chOff x="721445" y="4372408"/>
            <a:chExt cx="2458313" cy="276999"/>
          </a:xfrm>
        </p:grpSpPr>
        <p:sp>
          <p:nvSpPr>
            <p:cNvPr id="5" name="TextBox 4">
              <a:extLst>
                <a:ext uri="{FF2B5EF4-FFF2-40B4-BE49-F238E27FC236}">
                  <a16:creationId xmlns:a16="http://schemas.microsoft.com/office/drawing/2014/main" id="{5F62FA13-DCFC-3016-6B22-8D32C47FDE4E}"/>
                </a:ext>
              </a:extLst>
            </p:cNvPr>
            <p:cNvSpPr txBox="1"/>
            <p:nvPr/>
          </p:nvSpPr>
          <p:spPr>
            <a:xfrm>
              <a:off x="792566" y="4372408"/>
              <a:ext cx="2387192" cy="276999"/>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GB" sz="1200" b="0" i="0" u="none" strike="noStrike" kern="1200" cap="none" spc="0" normalizeH="0" baseline="0" noProof="0">
                  <a:ln>
                    <a:noFill/>
                  </a:ln>
                  <a:solidFill>
                    <a:prstClr val="white">
                      <a:lumMod val="75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orcid.org/0000-0001-5482-8370</a:t>
              </a:r>
              <a:endParaRPr kumimoji="0" lang="en-US" sz="1200" b="0" i="0" u="none" strike="noStrike" kern="1200" cap="none" spc="0" normalizeH="0" baseline="0" noProof="0">
                <a:ln>
                  <a:noFill/>
                </a:ln>
                <a:solidFill>
                  <a:prstClr val="white">
                    <a:lumMod val="75000"/>
                  </a:prstClr>
                </a:solidFill>
                <a:effectLst/>
                <a:uLnTx/>
                <a:uFillTx/>
                <a:latin typeface="Fira Sans" panose="020B0503050000020004" pitchFamily="34" charset="0"/>
                <a:ea typeface="Fira Sans" panose="020B0503050000020004" pitchFamily="34" charset="0"/>
                <a:cs typeface="+mn-cs"/>
              </a:endParaRPr>
            </a:p>
          </p:txBody>
        </p:sp>
        <p:pic>
          <p:nvPicPr>
            <p:cNvPr id="6" name="Picture 5" descr="A green circle with white letters&#10;&#10;Description automatically generated">
              <a:extLst>
                <a:ext uri="{FF2B5EF4-FFF2-40B4-BE49-F238E27FC236}">
                  <a16:creationId xmlns:a16="http://schemas.microsoft.com/office/drawing/2014/main" id="{1765850E-3099-90B3-C017-B1D6534941B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21445" y="4439787"/>
              <a:ext cx="142240" cy="142240"/>
            </a:xfrm>
            <a:prstGeom prst="rect">
              <a:avLst/>
            </a:prstGeom>
          </p:spPr>
        </p:pic>
      </p:grpSp>
      <p:sp>
        <p:nvSpPr>
          <p:cNvPr id="7" name="Rectangle 6">
            <a:extLst>
              <a:ext uri="{FF2B5EF4-FFF2-40B4-BE49-F238E27FC236}">
                <a16:creationId xmlns:a16="http://schemas.microsoft.com/office/drawing/2014/main" id="{74E62172-3890-CF70-C628-D96AFFE79C74}"/>
              </a:ext>
            </a:extLst>
          </p:cNvPr>
          <p:cNvSpPr>
            <a:spLocks noChangeArrowheads="1"/>
          </p:cNvSpPr>
          <p:nvPr/>
        </p:nvSpPr>
        <p:spPr bwMode="auto">
          <a:xfrm>
            <a:off x="5706066" y="4314867"/>
            <a:ext cx="182037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marL="0" marR="0" lvl="0" indent="0" algn="l" defTabSz="1219170" rtl="0" eaLnBrk="0" fontAlgn="base" latinLnBrk="0" hangingPunct="0">
              <a:lnSpc>
                <a:spcPct val="100000"/>
              </a:lnSpc>
              <a:spcBef>
                <a:spcPct val="0"/>
              </a:spcBef>
              <a:spcAft>
                <a:spcPct val="0"/>
              </a:spcAft>
              <a:buClrTx/>
              <a:buSzTx/>
              <a:buFontTx/>
              <a:buNone/>
              <a:tabLst/>
              <a:defRPr/>
            </a:pPr>
            <a:r>
              <a:rPr kumimoji="0" lang="en-US" sz="1100" b="0" i="0" u="none" strike="noStrike" kern="1200" cap="none" spc="0" normalizeH="0" baseline="0" noProof="0">
                <a:ln>
                  <a:noFill/>
                </a:ln>
                <a:solidFill>
                  <a:prstClr val="white">
                    <a:lumMod val="75000"/>
                  </a:prstClr>
                </a:solidFill>
                <a:effectLst/>
                <a:uLnTx/>
                <a:uFillTx/>
                <a:latin typeface="Fira Sans" panose="020B0503050000020004" pitchFamily="34" charset="0"/>
                <a:ea typeface="Fira Sans" panose="020B0503050000020004" pitchFamily="34" charset="0"/>
                <a:cs typeface="+mn-cs"/>
              </a:rPr>
              <a:t>DOI: </a:t>
            </a:r>
            <a:r>
              <a:rPr kumimoji="0" lang="en-US" sz="1100" b="0" i="0" u="none" strike="noStrike" kern="1200" cap="none" spc="0" normalizeH="0" baseline="0" noProof="0">
                <a:ln>
                  <a:noFill/>
                </a:ln>
                <a:solidFill>
                  <a:prstClr val="white">
                    <a:lumMod val="75000"/>
                  </a:prstClr>
                </a:solidFill>
                <a:effectLst/>
                <a:uLnTx/>
                <a:uFillTx/>
                <a:latin typeface="Fira Sans" panose="020B0503050000020004" pitchFamily="34" charset="0"/>
                <a:ea typeface="Fira Sans" panose="020B0503050000020004" pitchFamily="34" charset="0"/>
                <a:cs typeface="+mn-cs"/>
                <a:hlinkClick r:id="rId7">
                  <a:extLst>
                    <a:ext uri="{A12FA001-AC4F-418D-AE19-62706E023703}">
                      <ahyp:hlinkClr xmlns:ahyp="http://schemas.microsoft.com/office/drawing/2018/hyperlinkcolor" val="tx"/>
                    </a:ext>
                  </a:extLst>
                </a:hlinkClick>
              </a:rPr>
              <a:t>10.53962/gdkf-a36m</a:t>
            </a:r>
            <a:endParaRPr kumimoji="0" lang="en-US" altLang="en-US" sz="1100" b="0" i="0" u="none" strike="noStrike" kern="1200" cap="none" spc="0" normalizeH="0" baseline="0" noProof="0">
              <a:ln>
                <a:noFill/>
              </a:ln>
              <a:solidFill>
                <a:prstClr val="white">
                  <a:lumMod val="75000"/>
                </a:prstClr>
              </a:solidFill>
              <a:effectLst/>
              <a:uLnTx/>
              <a:uFillTx/>
              <a:latin typeface="Fira Sans" panose="020B0503050000020004" pitchFamily="34" charset="0"/>
              <a:ea typeface="Fira Sans" panose="020B0503050000020004" pitchFamily="34" charset="0"/>
              <a:cs typeface="+mn-cs"/>
            </a:endParaRPr>
          </a:p>
        </p:txBody>
      </p:sp>
      <p:sp>
        <p:nvSpPr>
          <p:cNvPr id="8" name="TextBox 7">
            <a:extLst>
              <a:ext uri="{FF2B5EF4-FFF2-40B4-BE49-F238E27FC236}">
                <a16:creationId xmlns:a16="http://schemas.microsoft.com/office/drawing/2014/main" id="{BBFC45C5-A95A-1EF8-5277-F41FCAA4453C}"/>
              </a:ext>
            </a:extLst>
          </p:cNvPr>
          <p:cNvSpPr txBox="1"/>
          <p:nvPr/>
        </p:nvSpPr>
        <p:spPr>
          <a:xfrm>
            <a:off x="703024" y="3723754"/>
            <a:ext cx="1529586" cy="71558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Nami Sunami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Data Steward</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n.sunami@tue.nl</a:t>
            </a:r>
          </a:p>
        </p:txBody>
      </p:sp>
      <p:pic>
        <p:nvPicPr>
          <p:cNvPr id="10" name="Picture 2">
            <a:extLst>
              <a:ext uri="{FF2B5EF4-FFF2-40B4-BE49-F238E27FC236}">
                <a16:creationId xmlns:a16="http://schemas.microsoft.com/office/drawing/2014/main" id="{63465009-3E3C-56BB-D36C-3AFACDF1EAAF}"/>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a:stretch/>
        </p:blipFill>
        <p:spPr bwMode="auto">
          <a:xfrm>
            <a:off x="4241610" y="1052283"/>
            <a:ext cx="4749282" cy="26714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30753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5CA108-4001-2032-349A-6AC047B1E76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CBF8643-92A4-4CCC-1C77-C46CC967CE9B}"/>
              </a:ext>
            </a:extLst>
          </p:cNvPr>
          <p:cNvSpPr txBox="1">
            <a:spLocks/>
          </p:cNvSpPr>
          <p:nvPr/>
        </p:nvSpPr>
        <p:spPr>
          <a:xfrm>
            <a:off x="529313" y="1078567"/>
            <a:ext cx="7701509" cy="384473"/>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j-cs"/>
              </a:rPr>
              <a:t>After this part, you’ll be able to…</a:t>
            </a:r>
            <a:endParaRPr kumimoji="0" lang="en-GB" sz="2400" b="0"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j-cs"/>
            </a:endParaRPr>
          </a:p>
        </p:txBody>
      </p:sp>
      <p:sp>
        <p:nvSpPr>
          <p:cNvPr id="6" name="TextBox 5">
            <a:extLst>
              <a:ext uri="{FF2B5EF4-FFF2-40B4-BE49-F238E27FC236}">
                <a16:creationId xmlns:a16="http://schemas.microsoft.com/office/drawing/2014/main" id="{4AA5DF5D-C24E-2AFC-0FF6-933B86FEC0F2}"/>
              </a:ext>
            </a:extLst>
          </p:cNvPr>
          <p:cNvSpPr txBox="1"/>
          <p:nvPr/>
        </p:nvSpPr>
        <p:spPr>
          <a:xfrm>
            <a:off x="3609181" y="1739062"/>
            <a:ext cx="4417943" cy="2015936"/>
          </a:xfrm>
          <a:prstGeom prst="rect">
            <a:avLst/>
          </a:prstGeom>
          <a:noFill/>
        </p:spPr>
        <p:txBody>
          <a:bodyPr wrap="square">
            <a:spAutoFit/>
          </a:bodyPr>
          <a:lstStyle/>
          <a:p>
            <a:pPr marL="0" marR="0" lvl="0" indent="0" algn="l" defTabSz="6858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Fira Sans" panose="020B0503050000020004" pitchFamily="34" charset="0"/>
                <a:ea typeface="Fira Sans" panose="020B0503050000020004" pitchFamily="34" charset="0"/>
                <a:cs typeface="+mn-cs"/>
              </a:rPr>
              <a:t>Evaluate your own research data management practices in the </a:t>
            </a:r>
            <a:r>
              <a:rPr kumimoji="0" lang="en-US" sz="2000" b="0" i="0" u="none" strike="noStrike" kern="1200" cap="none" spc="0" normalizeH="0" baseline="0" noProof="0" dirty="0">
                <a:ln>
                  <a:noFill/>
                </a:ln>
                <a:solidFill>
                  <a:schemeClr val="accent2"/>
                </a:solidFill>
                <a:effectLst/>
                <a:uLnTx/>
                <a:uFillTx/>
                <a:latin typeface="Fira Sans" panose="020B0503050000020004" pitchFamily="34" charset="0"/>
                <a:ea typeface="Fira Sans" panose="020B0503050000020004" pitchFamily="34" charset="0"/>
                <a:cs typeface="+mn-cs"/>
              </a:rPr>
              <a:t>research data life cycle</a:t>
            </a:r>
          </a:p>
          <a:p>
            <a:pPr marL="0" marR="0" lvl="0" indent="0" algn="l" defTabSz="685800" rtl="0" eaLnBrk="1" fontAlgn="auto" latinLnBrk="0" hangingPunct="1">
              <a:lnSpc>
                <a:spcPct val="100000"/>
              </a:lnSpc>
              <a:spcBef>
                <a:spcPts val="600"/>
              </a:spcBef>
              <a:spcAft>
                <a:spcPts val="0"/>
              </a:spcAft>
              <a:buClrTx/>
              <a:buSzTx/>
              <a:buFontTx/>
              <a:buNone/>
              <a:tabLst/>
              <a:defRPr/>
            </a:pPr>
            <a:r>
              <a:rPr kumimoji="0" lang="en-US" sz="2000" b="0" i="0" u="none" strike="noStrike" kern="1200" cap="none" spc="0" normalizeH="0" baseline="0" noProof="0" dirty="0">
                <a:ln>
                  <a:noFill/>
                </a:ln>
                <a:solidFill>
                  <a:schemeClr val="bg1"/>
                </a:solidFill>
                <a:effectLst/>
                <a:uLnTx/>
                <a:uFillTx/>
                <a:latin typeface="Fira Sans" panose="020B0503050000020004" pitchFamily="34" charset="0"/>
                <a:ea typeface="Fira Sans" panose="020B0503050000020004" pitchFamily="34" charset="0"/>
                <a:cs typeface="+mn-cs"/>
              </a:rPr>
              <a:t>Apply strategies to make your research data </a:t>
            </a:r>
            <a:r>
              <a:rPr kumimoji="0" lang="en-US" sz="2000" b="0" i="0" u="none" strike="noStrike" kern="1200" cap="none" spc="0" normalizeH="0" baseline="0" noProof="0" dirty="0">
                <a:ln>
                  <a:noFill/>
                </a:ln>
                <a:solidFill>
                  <a:schemeClr val="accent2"/>
                </a:solidFill>
                <a:effectLst/>
                <a:uLnTx/>
                <a:uFillTx/>
                <a:latin typeface="Fira Sans" panose="020B0503050000020004" pitchFamily="34" charset="0"/>
                <a:ea typeface="Fira Sans" panose="020B0503050000020004" pitchFamily="34" charset="0"/>
                <a:cs typeface="+mn-cs"/>
              </a:rPr>
              <a:t>Findable, Accessible, Interoperable and Reusable (FAIR)</a:t>
            </a:r>
          </a:p>
        </p:txBody>
      </p:sp>
      <p:grpSp>
        <p:nvGrpSpPr>
          <p:cNvPr id="10" name="Group 9">
            <a:extLst>
              <a:ext uri="{FF2B5EF4-FFF2-40B4-BE49-F238E27FC236}">
                <a16:creationId xmlns:a16="http://schemas.microsoft.com/office/drawing/2014/main" id="{A8D0C47E-8F13-6CB8-0931-4E85DEA03BD1}"/>
              </a:ext>
            </a:extLst>
          </p:cNvPr>
          <p:cNvGrpSpPr/>
          <p:nvPr/>
        </p:nvGrpSpPr>
        <p:grpSpPr>
          <a:xfrm>
            <a:off x="1846418" y="2132346"/>
            <a:ext cx="1336115" cy="1155897"/>
            <a:chOff x="3280850" y="710954"/>
            <a:chExt cx="1336115" cy="1155897"/>
          </a:xfrm>
        </p:grpSpPr>
        <p:sp>
          <p:nvSpPr>
            <p:cNvPr id="11" name="Hexagon 10">
              <a:extLst>
                <a:ext uri="{FF2B5EF4-FFF2-40B4-BE49-F238E27FC236}">
                  <a16:creationId xmlns:a16="http://schemas.microsoft.com/office/drawing/2014/main" id="{D7051FBA-DEB7-0FB9-3915-A33D78EEAFCB}"/>
                </a:ext>
              </a:extLst>
            </p:cNvPr>
            <p:cNvSpPr/>
            <p:nvPr/>
          </p:nvSpPr>
          <p:spPr>
            <a:xfrm>
              <a:off x="3280850" y="710954"/>
              <a:ext cx="1336115" cy="1155897"/>
            </a:xfrm>
            <a:prstGeom prst="hexagon">
              <a:avLst>
                <a:gd name="adj" fmla="val 28570"/>
                <a:gd name="vf" fmla="val 115470"/>
              </a:avLst>
            </a:prstGeom>
            <a:solidFill>
              <a:srgbClr val="C0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12" name="Hexagon 4">
              <a:extLst>
                <a:ext uri="{FF2B5EF4-FFF2-40B4-BE49-F238E27FC236}">
                  <a16:creationId xmlns:a16="http://schemas.microsoft.com/office/drawing/2014/main" id="{E7073703-E97B-1895-ADB8-52707B776617}"/>
                </a:ext>
              </a:extLst>
            </p:cNvPr>
            <p:cNvSpPr txBox="1"/>
            <p:nvPr/>
          </p:nvSpPr>
          <p:spPr>
            <a:xfrm>
              <a:off x="3502273" y="902511"/>
              <a:ext cx="893269" cy="7727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7780" tIns="17780" rIns="17780" bIns="17780" numCol="1" spcCol="1270" anchor="ctr" anchorCtr="0">
              <a:noAutofit/>
            </a:bodyPr>
            <a:lstStyle/>
            <a:p>
              <a:pPr marL="0" marR="0" lvl="0" indent="0" algn="ctr" defTabSz="622300" rtl="0" eaLnBrk="1" fontAlgn="auto" latinLnBrk="0" hangingPunct="1">
                <a:lnSpc>
                  <a:spcPct val="90000"/>
                </a:lnSpc>
                <a:spcBef>
                  <a:spcPct val="0"/>
                </a:spcBef>
                <a:spcAft>
                  <a:spcPct val="35000"/>
                </a:spcAft>
                <a:buClrTx/>
                <a:buSzTx/>
                <a:buFontTx/>
                <a:buNone/>
                <a:tabLst/>
                <a:defRPr/>
              </a:pPr>
              <a:r>
                <a:rPr kumimoji="0" lang="en-US" sz="1400" b="0" i="0" u="none" strike="noStrike" kern="1200" cap="none" spc="0" normalizeH="0" baseline="0" noProof="0">
                  <a:ln>
                    <a:noFill/>
                  </a:ln>
                  <a:solidFill>
                    <a:sysClr val="window" lastClr="FFFFFF"/>
                  </a:solidFill>
                  <a:effectLst/>
                  <a:uLnTx/>
                  <a:uFillTx/>
                  <a:latin typeface="Fira Sans" panose="020B0503050000020004" pitchFamily="34" charset="0"/>
                  <a:ea typeface="Fira Sans" panose="020B0503050000020004" pitchFamily="34" charset="0"/>
                  <a:cs typeface="+mn-cs"/>
                </a:rPr>
                <a:t>Open &amp; FAIR Data</a:t>
              </a:r>
              <a:endParaRPr kumimoji="0" lang="LID4096" sz="1400" b="0" i="0" u="none" strike="noStrike" kern="1200" cap="none" spc="0" normalizeH="0" baseline="0" noProof="0">
                <a:ln>
                  <a:noFill/>
                </a:ln>
                <a:solidFill>
                  <a:sysClr val="window" lastClr="FFFFFF"/>
                </a:solidFill>
                <a:effectLst/>
                <a:uLnTx/>
                <a:uFillTx/>
                <a:latin typeface="Fira Sans" panose="020B0503050000020004" pitchFamily="34" charset="0"/>
                <a:ea typeface="Fira Sans" panose="020B0503050000020004" pitchFamily="34" charset="0"/>
                <a:cs typeface="+mn-cs"/>
              </a:endParaRPr>
            </a:p>
          </p:txBody>
        </p:sp>
      </p:grpSp>
    </p:spTree>
    <p:extLst>
      <p:ext uri="{BB962C8B-B14F-4D97-AF65-F5344CB8AC3E}">
        <p14:creationId xmlns:p14="http://schemas.microsoft.com/office/powerpoint/2010/main" val="29031614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CE4A-761F-DEE4-6EC4-BC4ABF6E4120}"/>
              </a:ext>
            </a:extLst>
          </p:cNvPr>
          <p:cNvSpPr>
            <a:spLocks noGrp="1"/>
          </p:cNvSpPr>
          <p:nvPr>
            <p:ph type="title"/>
          </p:nvPr>
        </p:nvSpPr>
        <p:spPr>
          <a:xfrm>
            <a:off x="704970" y="257405"/>
            <a:ext cx="7734059" cy="994172"/>
          </a:xfrm>
        </p:spPr>
        <p:txBody>
          <a:bodyPr/>
          <a:lstStyle/>
          <a:p>
            <a:pPr algn="ctr"/>
            <a:r>
              <a:rPr lang="en-US" sz="4800"/>
              <a:t>"Research Data"</a:t>
            </a:r>
          </a:p>
        </p:txBody>
      </p:sp>
      <p:pic>
        <p:nvPicPr>
          <p:cNvPr id="5" name="Picture 4" descr="U.S. Nutrition Facts Panel">
            <a:extLst>
              <a:ext uri="{FF2B5EF4-FFF2-40B4-BE49-F238E27FC236}">
                <a16:creationId xmlns:a16="http://schemas.microsoft.com/office/drawing/2014/main" id="{90E6781E-5E4D-DE66-CA82-CEBCD77070CA}"/>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5831257" y="1483356"/>
            <a:ext cx="1834301" cy="2181094"/>
          </a:xfrm>
          <a:prstGeom prst="rect">
            <a:avLst/>
          </a:prstGeom>
        </p:spPr>
      </p:pic>
      <p:sp>
        <p:nvSpPr>
          <p:cNvPr id="7" name="Title 1">
            <a:extLst>
              <a:ext uri="{FF2B5EF4-FFF2-40B4-BE49-F238E27FC236}">
                <a16:creationId xmlns:a16="http://schemas.microsoft.com/office/drawing/2014/main" id="{06935C25-AD5A-D640-F987-1E2A8E1258DA}"/>
              </a:ext>
            </a:extLst>
          </p:cNvPr>
          <p:cNvSpPr txBox="1">
            <a:spLocks/>
          </p:cNvSpPr>
          <p:nvPr/>
        </p:nvSpPr>
        <p:spPr>
          <a:xfrm>
            <a:off x="1625480" y="3980639"/>
            <a:ext cx="2036864" cy="385556"/>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Data itself</a:t>
            </a:r>
          </a:p>
        </p:txBody>
      </p:sp>
      <p:sp>
        <p:nvSpPr>
          <p:cNvPr id="8" name="Title 1">
            <a:extLst>
              <a:ext uri="{FF2B5EF4-FFF2-40B4-BE49-F238E27FC236}">
                <a16:creationId xmlns:a16="http://schemas.microsoft.com/office/drawing/2014/main" id="{6EB8B30A-73B3-8C44-9713-F843B136B5C0}"/>
              </a:ext>
            </a:extLst>
          </p:cNvPr>
          <p:cNvSpPr txBox="1">
            <a:spLocks/>
          </p:cNvSpPr>
          <p:nvPr/>
        </p:nvSpPr>
        <p:spPr>
          <a:xfrm>
            <a:off x="5727753" y="3918007"/>
            <a:ext cx="2036864" cy="514507"/>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Fira Sans" panose="020B0503050000020004" pitchFamily="34" charset="0"/>
                <a:ea typeface="Fira Sans" panose="020B0503050000020004" pitchFamily="34" charset="0"/>
                <a:cs typeface="+mj-cs"/>
              </a:rPr>
              <a:t>Metadata</a:t>
            </a:r>
            <a:endParaRPr kumimoji="0" lang="en-US" sz="5400" b="1" i="0" u="none" strike="noStrike" kern="1200" cap="none" spc="0" normalizeH="0" baseline="0" noProof="0" dirty="0">
              <a:ln>
                <a:noFill/>
              </a:ln>
              <a:solidFill>
                <a:prstClr val="white"/>
              </a:solidFill>
              <a:effectLst/>
              <a:uLnTx/>
              <a:uFillTx/>
              <a:latin typeface="Fira Sans" panose="020B0503050000020004" pitchFamily="34" charset="0"/>
              <a:ea typeface="Fira Sans" panose="020B0503050000020004" pitchFamily="34" charset="0"/>
              <a:cs typeface="+mj-cs"/>
            </a:endParaRPr>
          </a:p>
        </p:txBody>
      </p:sp>
      <p:pic>
        <p:nvPicPr>
          <p:cNvPr id="3" name="Picture 2">
            <a:extLst>
              <a:ext uri="{FF2B5EF4-FFF2-40B4-BE49-F238E27FC236}">
                <a16:creationId xmlns:a16="http://schemas.microsoft.com/office/drawing/2014/main" id="{B247DBC5-CCBF-84C3-ABA4-230B71B88BBB}"/>
              </a:ext>
            </a:extLst>
          </p:cNvPr>
          <p:cNvPicPr>
            <a:picLocks noChangeAspect="1" noChangeArrowheads="1"/>
          </p:cNvPicPr>
          <p:nvPr/>
        </p:nvPicPr>
        <p:blipFill>
          <a:blip r:embed="rId4" cstate="hqprint">
            <a:extLst>
              <a:ext uri="{BEBA8EAE-BF5A-486C-A8C5-ECC9F3942E4B}">
                <a14:imgProps xmlns:a14="http://schemas.microsoft.com/office/drawing/2010/main">
                  <a14:imgLayer r:embed="rId5">
                    <a14:imgEffect>
                      <a14:brightnessContrast bright="20000"/>
                    </a14:imgEffect>
                  </a14:imgLayer>
                </a14:imgProps>
              </a:ext>
              <a:ext uri="{28A0092B-C50C-407E-A947-70E740481C1C}">
                <a14:useLocalDpi xmlns:a14="http://schemas.microsoft.com/office/drawing/2010/main"/>
              </a:ext>
            </a:extLst>
          </a:blip>
          <a:srcRect/>
          <a:stretch>
            <a:fillRect/>
          </a:stretch>
        </p:blipFill>
        <p:spPr bwMode="auto">
          <a:xfrm>
            <a:off x="1644832" y="1481203"/>
            <a:ext cx="2017512" cy="218109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6E11F16-70FC-4F31-4208-15B749981F0B}"/>
              </a:ext>
            </a:extLst>
          </p:cNvPr>
          <p:cNvSpPr txBox="1"/>
          <p:nvPr/>
        </p:nvSpPr>
        <p:spPr>
          <a:xfrm>
            <a:off x="4506684" y="4889584"/>
            <a:ext cx="4572000" cy="253916"/>
          </a:xfrm>
          <a:prstGeom prst="rect">
            <a:avLst/>
          </a:prstGeom>
          <a:noFill/>
        </p:spPr>
        <p:txBody>
          <a:bodyPr wrap="square">
            <a:spAutoFit/>
          </a:bodyPr>
          <a:lstStyle/>
          <a:p>
            <a:pPr algn="r">
              <a:buNone/>
            </a:pPr>
            <a:r>
              <a:rPr lang="en-US" sz="1050">
                <a:solidFill>
                  <a:schemeClr val="tx1">
                    <a:lumMod val="50000"/>
                    <a:lumOff val="50000"/>
                  </a:schemeClr>
                </a:solidFill>
                <a:latin typeface="Fira Sans" panose="020B0503050000020004" pitchFamily="34" charset="0"/>
                <a:ea typeface="Fira Sans" panose="020B0503050000020004" pitchFamily="34" charset="0"/>
                <a:cs typeface="Fira Code" pitchFamily="49" charset="0"/>
                <a:hlinkClick r:id="rId6">
                  <a:extLst>
                    <a:ext uri="{A12FA001-AC4F-418D-AE19-62706E023703}">
                      <ahyp:hlinkClr xmlns:ahyp="http://schemas.microsoft.com/office/drawing/2018/hyperlinkcolor" val="tx"/>
                    </a:ext>
                  </a:extLst>
                </a:hlinkClick>
              </a:rPr>
              <a:t>Konservendose by Rainer Zenz</a:t>
            </a:r>
            <a:r>
              <a:rPr lang="en-US" sz="1050">
                <a:solidFill>
                  <a:schemeClr val="tx1">
                    <a:lumMod val="50000"/>
                    <a:lumOff val="50000"/>
                  </a:schemeClr>
                </a:solidFill>
                <a:latin typeface="Fira Sans" panose="020B0503050000020004" pitchFamily="34" charset="0"/>
                <a:ea typeface="Fira Sans" panose="020B0503050000020004" pitchFamily="34" charset="0"/>
                <a:cs typeface="Fira Code" pitchFamily="49" charset="0"/>
              </a:rPr>
              <a:t>, </a:t>
            </a:r>
            <a:r>
              <a:rPr lang="en-US" sz="1050">
                <a:solidFill>
                  <a:schemeClr val="tx1">
                    <a:lumMod val="50000"/>
                    <a:lumOff val="50000"/>
                  </a:schemeClr>
                </a:solidFill>
                <a:latin typeface="Fira Sans" panose="020B0503050000020004" pitchFamily="34" charset="0"/>
                <a:ea typeface="Fira Sans" panose="020B0503050000020004" pitchFamily="34" charset="0"/>
                <a:cs typeface="Fira Code" pitchFamily="49" charset="0"/>
                <a:hlinkClick r:id="rId7">
                  <a:extLst>
                    <a:ext uri="{A12FA001-AC4F-418D-AE19-62706E023703}">
                      <ahyp:hlinkClr xmlns:ahyp="http://schemas.microsoft.com/office/drawing/2018/hyperlinkcolor" val="tx"/>
                    </a:ext>
                  </a:extLst>
                </a:hlinkClick>
              </a:rPr>
              <a:t>CC BY-SA 3.0</a:t>
            </a:r>
            <a:r>
              <a:rPr lang="en-US" sz="1050">
                <a:solidFill>
                  <a:schemeClr val="tx1">
                    <a:lumMod val="50000"/>
                    <a:lumOff val="50000"/>
                  </a:schemeClr>
                </a:solidFill>
                <a:latin typeface="Fira Sans" panose="020B0503050000020004" pitchFamily="34" charset="0"/>
                <a:ea typeface="Fira Sans" panose="020B0503050000020004" pitchFamily="34" charset="0"/>
                <a:cs typeface="Fira Code" pitchFamily="49" charset="0"/>
              </a:rPr>
              <a:t>, via Wikimedia Commons</a:t>
            </a:r>
          </a:p>
        </p:txBody>
      </p:sp>
    </p:spTree>
    <p:extLst>
      <p:ext uri="{BB962C8B-B14F-4D97-AF65-F5344CB8AC3E}">
        <p14:creationId xmlns:p14="http://schemas.microsoft.com/office/powerpoint/2010/main" val="107187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2290D-5E64-4863-EB07-F19793746EB4}"/>
            </a:ext>
          </a:extLst>
        </p:cNvPr>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688B325-621D-E483-9707-6F673848D409}"/>
              </a:ext>
            </a:extLst>
          </p:cNvPr>
          <p:cNvSpPr txBox="1">
            <a:spLocks/>
          </p:cNvSpPr>
          <p:nvPr/>
        </p:nvSpPr>
        <p:spPr>
          <a:xfrm>
            <a:off x="893052" y="731222"/>
            <a:ext cx="8007108" cy="123064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lnSpc>
                <a:spcPct val="150000"/>
              </a:lnSpc>
              <a:spcBef>
                <a:spcPts val="900"/>
              </a:spcBef>
              <a:spcAft>
                <a:spcPts val="900"/>
              </a:spcAft>
              <a:buNone/>
            </a:pPr>
            <a:r>
              <a:rPr lang="en-US" sz="4400" b="1">
                <a:solidFill>
                  <a:schemeClr val="bg1"/>
                </a:solidFill>
                <a:latin typeface="Fira Sans" panose="020B0503050000020004" pitchFamily="34" charset="0"/>
                <a:ea typeface="Fira Sans" panose="020B0503050000020004" pitchFamily="34" charset="0"/>
              </a:rPr>
              <a:t>“Research Data Management”</a:t>
            </a:r>
          </a:p>
        </p:txBody>
      </p:sp>
      <p:sp>
        <p:nvSpPr>
          <p:cNvPr id="2" name="TextBox 1">
            <a:extLst>
              <a:ext uri="{FF2B5EF4-FFF2-40B4-BE49-F238E27FC236}">
                <a16:creationId xmlns:a16="http://schemas.microsoft.com/office/drawing/2014/main" id="{6C6FEE69-EC35-76B4-EF9B-56BAC5EAAA16}"/>
              </a:ext>
            </a:extLst>
          </p:cNvPr>
          <p:cNvSpPr txBox="1"/>
          <p:nvPr/>
        </p:nvSpPr>
        <p:spPr>
          <a:xfrm>
            <a:off x="1697181" y="2027477"/>
            <a:ext cx="5749638" cy="1938992"/>
          </a:xfrm>
          <a:prstGeom prst="rect">
            <a:avLst/>
          </a:prstGeom>
          <a:noFill/>
        </p:spPr>
        <p:txBody>
          <a:bodyPr wrap="square" rtlCol="0">
            <a:spAutoFit/>
          </a:bodyPr>
          <a:lstStyle/>
          <a:p>
            <a:r>
              <a:rPr lang="en-US" sz="2400" dirty="0">
                <a:solidFill>
                  <a:schemeClr val="bg1"/>
                </a:solidFill>
                <a:latin typeface="Fira Sans" panose="020B0503050000020004" pitchFamily="34" charset="0"/>
                <a:ea typeface="Fira Sans" panose="020B0503050000020004" pitchFamily="34" charset="0"/>
              </a:rPr>
              <a:t>the way you collect, analyze, store, share, archive and publish research data, to satisfy the needs of </a:t>
            </a:r>
            <a:r>
              <a:rPr lang="en-US" sz="2400" dirty="0">
                <a:solidFill>
                  <a:srgbClr val="FF904D"/>
                </a:solidFill>
                <a:latin typeface="Fira Sans" panose="020B0503050000020004" pitchFamily="34" charset="0"/>
                <a:ea typeface="Fira Sans" panose="020B0503050000020004" pitchFamily="34" charset="0"/>
              </a:rPr>
              <a:t>current and future data users​</a:t>
            </a:r>
            <a:endParaRPr lang="en-US" sz="2400" dirty="0">
              <a:solidFill>
                <a:schemeClr val="bg1"/>
              </a:solidFill>
              <a:latin typeface="Fira Sans" panose="020B0503050000020004" pitchFamily="34" charset="0"/>
              <a:ea typeface="Fira Sans" panose="020B0503050000020004" pitchFamily="34" charset="0"/>
            </a:endParaRPr>
          </a:p>
          <a:p>
            <a:endParaRPr lang="en-US" sz="2400" dirty="0">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6323527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E9C0ED0A-69B0-B9C3-BDCD-11410FCA9AAB}"/>
              </a:ext>
            </a:extLst>
          </p:cNvPr>
          <p:cNvPicPr>
            <a:picLocks noChangeAspect="1"/>
          </p:cNvPicPr>
          <p:nvPr/>
        </p:nvPicPr>
        <p:blipFill>
          <a:blip r:embed="rId3"/>
          <a:stretch>
            <a:fillRect/>
          </a:stretch>
        </p:blipFill>
        <p:spPr>
          <a:xfrm>
            <a:off x="0" y="-3706"/>
            <a:ext cx="9144000" cy="5150909"/>
          </a:xfrm>
          <a:prstGeom prst="rect">
            <a:avLst/>
          </a:prstGeom>
        </p:spPr>
      </p:pic>
    </p:spTree>
    <p:extLst>
      <p:ext uri="{BB962C8B-B14F-4D97-AF65-F5344CB8AC3E}">
        <p14:creationId xmlns:p14="http://schemas.microsoft.com/office/powerpoint/2010/main" val="375324733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A7E676A9-6F82-FA95-05BC-587A0C9D5A8E}"/>
              </a:ext>
            </a:extLst>
          </p:cNvPr>
          <p:cNvPicPr>
            <a:picLocks noChangeAspect="1"/>
          </p:cNvPicPr>
          <p:nvPr/>
        </p:nvPicPr>
        <p:blipFill>
          <a:blip r:embed="rId3"/>
          <a:stretch>
            <a:fillRect/>
          </a:stretch>
        </p:blipFill>
        <p:spPr>
          <a:xfrm>
            <a:off x="0" y="-7409"/>
            <a:ext cx="9144000" cy="5150909"/>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E9C0ED0A-69B0-B9C3-BDCD-11410FCA9AAB}"/>
              </a:ext>
            </a:extLst>
          </p:cNvPr>
          <p:cNvPicPr>
            <a:picLocks noGrp="1" noRot="1" noChangeAspect="1" noMove="1" noResize="1" noEditPoints="1" noAdjustHandles="1" noChangeArrowheads="1" noChangeShapeType="1" noCrop="1"/>
          </p:cNvPicPr>
          <p:nvPr/>
        </p:nvPicPr>
        <p:blipFill>
          <a:blip r:embed="rId4">
            <a:alphaModFix amt="85000"/>
            <a:extLst>
              <a:ext uri="{BEBA8EAE-BF5A-486C-A8C5-ECC9F3942E4B}">
                <a14:imgProps xmlns:a14="http://schemas.microsoft.com/office/drawing/2010/main">
                  <a14:imgLayer r:embed="rId5">
                    <a14:imgEffect>
                      <a14:brightnessContrast bright="-100000" contrast="13000"/>
                    </a14:imgEffect>
                  </a14:imgLayer>
                </a14:imgProps>
              </a:ext>
            </a:extLst>
          </a:blip>
          <a:stretch>
            <a:fillRect/>
          </a:stretch>
        </p:blipFill>
        <p:spPr>
          <a:xfrm>
            <a:off x="0" y="-3706"/>
            <a:ext cx="9144000" cy="5150909"/>
          </a:xfrm>
          <a:prstGeom prst="rect">
            <a:avLst/>
          </a:prstGeom>
        </p:spPr>
      </p:pic>
      <p:pic>
        <p:nvPicPr>
          <p:cNvPr id="2" name="Picture 1" descr="https://yt3.ggpht.com/a/AATXAJzcHHYWrJ4IMvFKJq2HO3t52jkD95MZAgRJKw=s900-c-k-c0xffffffff-no-rj-mo">
            <a:extLst>
              <a:ext uri="{FF2B5EF4-FFF2-40B4-BE49-F238E27FC236}">
                <a16:creationId xmlns:a16="http://schemas.microsoft.com/office/drawing/2014/main" id="{5E587642-7120-A6E2-4647-35612AC53641}"/>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538131" y="2825965"/>
            <a:ext cx="1276350" cy="1295400"/>
          </a:xfrm>
          <a:prstGeom prst="rect">
            <a:avLst/>
          </a:prstGeom>
        </p:spPr>
      </p:pic>
      <p:sp>
        <p:nvSpPr>
          <p:cNvPr id="5" name="Titel 1">
            <a:extLst>
              <a:ext uri="{FF2B5EF4-FFF2-40B4-BE49-F238E27FC236}">
                <a16:creationId xmlns:a16="http://schemas.microsoft.com/office/drawing/2014/main" id="{178BEB18-1275-E6B5-036A-ADCAAB9496D9}"/>
              </a:ext>
            </a:extLst>
          </p:cNvPr>
          <p:cNvSpPr txBox="1">
            <a:spLocks/>
          </p:cNvSpPr>
          <p:nvPr/>
        </p:nvSpPr>
        <p:spPr>
          <a:xfrm>
            <a:off x="1538131" y="4126812"/>
            <a:ext cx="1276350" cy="378084"/>
          </a:xfrm>
          <a:prstGeom prst="rect">
            <a:avLst/>
          </a:prstGeom>
        </p:spPr>
        <p:txBody>
          <a:bodyPr lIns="91440" tIns="45720" rIns="91440" bIns="4572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GB" sz="1800" b="1" i="0" u="none" strike="noStrike" kern="1200" cap="none" spc="0" normalizeH="0" baseline="0" noProof="0">
                <a:ln>
                  <a:noFill/>
                </a:ln>
                <a:solidFill>
                  <a:prstClr val="white"/>
                </a:solidFill>
                <a:effectLst/>
                <a:uLnTx/>
                <a:uFillTx/>
                <a:latin typeface="Aptos"/>
                <a:ea typeface="+mj-ea"/>
                <a:cs typeface="+mj-cs"/>
              </a:rPr>
              <a:t>GenBank</a:t>
            </a:r>
            <a:endParaRPr kumimoji="0" lang="en-US" sz="1400" b="1" i="0" u="none" strike="noStrike" kern="1200" cap="none" spc="0" normalizeH="0" baseline="0" noProof="0">
              <a:ln>
                <a:noFill/>
              </a:ln>
              <a:solidFill>
                <a:prstClr val="black"/>
              </a:solidFill>
              <a:effectLst/>
              <a:uLnTx/>
              <a:uFillTx/>
              <a:latin typeface="Aptos" panose="020B0004020202020204" pitchFamily="34" charset="0"/>
              <a:ea typeface="+mj-ea"/>
              <a:cs typeface="+mj-cs"/>
            </a:endParaRPr>
          </a:p>
        </p:txBody>
      </p:sp>
      <p:sp>
        <p:nvSpPr>
          <p:cNvPr id="6" name="Titel 1">
            <a:extLst>
              <a:ext uri="{FF2B5EF4-FFF2-40B4-BE49-F238E27FC236}">
                <a16:creationId xmlns:a16="http://schemas.microsoft.com/office/drawing/2014/main" id="{90103D24-54B8-6162-15C9-2EDED3D8CEFE}"/>
              </a:ext>
            </a:extLst>
          </p:cNvPr>
          <p:cNvSpPr txBox="1">
            <a:spLocks/>
          </p:cNvSpPr>
          <p:nvPr/>
        </p:nvSpPr>
        <p:spPr>
          <a:xfrm>
            <a:off x="885934" y="638604"/>
            <a:ext cx="3142873" cy="1774309"/>
          </a:xfrm>
          <a:prstGeom prst="rect">
            <a:avLst/>
          </a:prstGeom>
        </p:spPr>
        <p:txBody>
          <a:bodyPr lIns="91440" tIns="45720" rIns="91440" bIns="4572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a:ln>
                  <a:noFill/>
                </a:ln>
                <a:solidFill>
                  <a:prstClr val="white"/>
                </a:solidFill>
                <a:effectLst/>
                <a:uLnTx/>
                <a:uFillTx/>
                <a:latin typeface="Aptos"/>
                <a:ea typeface="+mj-ea"/>
                <a:cs typeface="+mj-cs"/>
              </a:rPr>
              <a:t>Coronavirus genome sequence</a:t>
            </a:r>
            <a:endParaRPr kumimoji="0" lang="en-GB" sz="3600" b="1" i="0" u="none" strike="noStrike" kern="1200" cap="none" spc="0" normalizeH="0" baseline="0" noProof="0">
              <a:ln>
                <a:noFill/>
              </a:ln>
              <a:solidFill>
                <a:prstClr val="white"/>
              </a:solidFill>
              <a:effectLst/>
              <a:uLnTx/>
              <a:uFillTx/>
              <a:latin typeface="Aptos" panose="020B0004020202020204" pitchFamily="34" charset="0"/>
              <a:ea typeface="+mj-ea"/>
              <a:cs typeface="+mj-cs"/>
            </a:endParaRPr>
          </a:p>
        </p:txBody>
      </p:sp>
      <p:sp>
        <p:nvSpPr>
          <p:cNvPr id="3" name="Titel 1">
            <a:extLst>
              <a:ext uri="{FF2B5EF4-FFF2-40B4-BE49-F238E27FC236}">
                <a16:creationId xmlns:a16="http://schemas.microsoft.com/office/drawing/2014/main" id="{B11AA642-4B84-6584-0894-40A8A6E1B969}"/>
              </a:ext>
            </a:extLst>
          </p:cNvPr>
          <p:cNvSpPr txBox="1">
            <a:spLocks/>
          </p:cNvSpPr>
          <p:nvPr/>
        </p:nvSpPr>
        <p:spPr>
          <a:xfrm>
            <a:off x="6223373" y="4842462"/>
            <a:ext cx="2785534" cy="186738"/>
          </a:xfrm>
          <a:prstGeom prst="rect">
            <a:avLst/>
          </a:prstGeom>
        </p:spPr>
        <p:txBody>
          <a:bodyPr lIns="91440" tIns="45720" rIns="91440" bIns="4572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GB" sz="700" b="1" i="0" u="none" strike="noStrike" kern="1200" cap="none" spc="0" normalizeH="0" baseline="0" noProof="0">
                <a:ln>
                  <a:noFill/>
                </a:ln>
                <a:solidFill>
                  <a:prstClr val="black">
                    <a:lumMod val="65000"/>
                    <a:lumOff val="35000"/>
                  </a:prstClr>
                </a:solidFill>
                <a:effectLst/>
                <a:uLnTx/>
                <a:uFillTx/>
                <a:latin typeface="Aptos" panose="020B0004020202020204" pitchFamily="34" charset="0"/>
                <a:ea typeface="+mj-ea"/>
                <a:cs typeface="+mj-cs"/>
              </a:rPr>
              <a:t>GenBank: </a:t>
            </a:r>
            <a:r>
              <a:rPr kumimoji="0" lang="en-US" sz="700" b="1" i="0" u="none" strike="noStrike" kern="1200" cap="none" spc="0" normalizeH="0" baseline="0" noProof="0">
                <a:ln>
                  <a:noFill/>
                </a:ln>
                <a:solidFill>
                  <a:prstClr val="black">
                    <a:lumMod val="65000"/>
                    <a:lumOff val="35000"/>
                  </a:prstClr>
                </a:solidFill>
                <a:effectLst/>
                <a:uLnTx/>
                <a:uFillTx/>
                <a:latin typeface="Aptos" panose="020B0004020202020204" pitchFamily="34" charset="0"/>
                <a:ea typeface="+mj-ea"/>
                <a:cs typeface="+mj-cs"/>
                <a:hlinkClick r:id="rId7">
                  <a:extLst>
                    <a:ext uri="{A12FA001-AC4F-418D-AE19-62706E023703}">
                      <ahyp:hlinkClr xmlns:ahyp="http://schemas.microsoft.com/office/drawing/2018/hyperlinkcolor" val="tx"/>
                    </a:ext>
                  </a:extLst>
                </a:hlinkClick>
              </a:rPr>
              <a:t>https://www.ncbi.nlm.nih.gov/nuccore/MN908947</a:t>
            </a:r>
          </a:p>
          <a:p>
            <a:pPr marL="0" marR="0" lvl="0" indent="0" algn="l" defTabSz="685800" rtl="0" eaLnBrk="1" fontAlgn="auto" latinLnBrk="0" hangingPunct="1">
              <a:lnSpc>
                <a:spcPct val="100000"/>
              </a:lnSpc>
              <a:spcBef>
                <a:spcPct val="0"/>
              </a:spcBef>
              <a:spcAft>
                <a:spcPts val="0"/>
              </a:spcAft>
              <a:buClrTx/>
              <a:buSzTx/>
              <a:buFontTx/>
              <a:buNone/>
              <a:tabLst/>
              <a:defRPr/>
            </a:pPr>
            <a:endParaRPr kumimoji="0" lang="en-US" sz="700" b="1" i="0" u="none" strike="noStrike" kern="1200" cap="none" spc="0" normalizeH="0" baseline="0" noProof="0">
              <a:ln>
                <a:noFill/>
              </a:ln>
              <a:solidFill>
                <a:prstClr val="black">
                  <a:lumMod val="65000"/>
                  <a:lumOff val="35000"/>
                </a:prstClr>
              </a:solidFill>
              <a:effectLst/>
              <a:uLnTx/>
              <a:uFillTx/>
              <a:latin typeface="Aptos" panose="020B0004020202020204" pitchFamily="34" charset="0"/>
              <a:ea typeface="+mj-ea"/>
              <a:cs typeface="+mj-cs"/>
            </a:endParaRPr>
          </a:p>
        </p:txBody>
      </p:sp>
      <p:pic>
        <p:nvPicPr>
          <p:cNvPr id="10" name="Picture 9" descr="A hand holding a test&#10;&#10;Description automatically generated">
            <a:extLst>
              <a:ext uri="{FF2B5EF4-FFF2-40B4-BE49-F238E27FC236}">
                <a16:creationId xmlns:a16="http://schemas.microsoft.com/office/drawing/2014/main" id="{7A5A54B3-A27D-340B-FE9F-A24A6702D046}"/>
              </a:ext>
            </a:extLst>
          </p:cNvPr>
          <p:cNvPicPr>
            <a:picLocks noChangeAspect="1"/>
          </p:cNvPicPr>
          <p:nvPr/>
        </p:nvPicPr>
        <p:blipFill>
          <a:blip r:embed="rId8" cstate="hqprint">
            <a:extLst>
              <a:ext uri="{28A0092B-C50C-407E-A947-70E740481C1C}">
                <a14:useLocalDpi xmlns:a14="http://schemas.microsoft.com/office/drawing/2010/main"/>
              </a:ext>
            </a:extLst>
          </a:blip>
          <a:srcRect b="-386"/>
          <a:stretch/>
        </p:blipFill>
        <p:spPr>
          <a:xfrm>
            <a:off x="5005901" y="591450"/>
            <a:ext cx="2187666" cy="1755729"/>
          </a:xfrm>
          <a:prstGeom prst="rect">
            <a:avLst/>
          </a:prstGeom>
        </p:spPr>
      </p:pic>
      <p:pic>
        <p:nvPicPr>
          <p:cNvPr id="12" name="Picture 11" descr="A person holding a syringe with a label&#10;&#10;Description automatically generated">
            <a:extLst>
              <a:ext uri="{FF2B5EF4-FFF2-40B4-BE49-F238E27FC236}">
                <a16:creationId xmlns:a16="http://schemas.microsoft.com/office/drawing/2014/main" id="{8B9CCBE8-DA9A-A72B-4247-CBE47D8B833F}"/>
              </a:ext>
            </a:extLst>
          </p:cNvPr>
          <p:cNvPicPr>
            <a:picLocks noChangeAspect="1"/>
          </p:cNvPicPr>
          <p:nvPr/>
        </p:nvPicPr>
        <p:blipFill>
          <a:blip r:embed="rId9" cstate="hqprint">
            <a:extLst>
              <a:ext uri="{28A0092B-C50C-407E-A947-70E740481C1C}">
                <a14:useLocalDpi xmlns:a14="http://schemas.microsoft.com/office/drawing/2010/main"/>
              </a:ext>
            </a:extLst>
          </a:blip>
          <a:srcRect t="-381"/>
          <a:stretch/>
        </p:blipFill>
        <p:spPr>
          <a:xfrm>
            <a:off x="5005900" y="2596117"/>
            <a:ext cx="2187665" cy="1755096"/>
          </a:xfrm>
          <a:prstGeom prst="rect">
            <a:avLst/>
          </a:prstGeom>
        </p:spPr>
      </p:pic>
    </p:spTree>
    <p:extLst>
      <p:ext uri="{BB962C8B-B14F-4D97-AF65-F5344CB8AC3E}">
        <p14:creationId xmlns:p14="http://schemas.microsoft.com/office/powerpoint/2010/main" val="43425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A325B0-0F68-0EB9-5FB6-0CD63B4F4A4B}"/>
              </a:ext>
            </a:extLst>
          </p:cNvPr>
          <p:cNvSpPr>
            <a:spLocks noGrp="1"/>
          </p:cNvSpPr>
          <p:nvPr>
            <p:ph type="title"/>
          </p:nvPr>
        </p:nvSpPr>
        <p:spPr>
          <a:xfrm>
            <a:off x="704970" y="2074664"/>
            <a:ext cx="7734059" cy="994172"/>
          </a:xfrm>
        </p:spPr>
        <p:txBody>
          <a:bodyPr/>
          <a:lstStyle/>
          <a:p>
            <a:r>
              <a:rPr lang="en-US"/>
              <a:t>Thanks for sharing your data!</a:t>
            </a:r>
          </a:p>
        </p:txBody>
      </p:sp>
    </p:spTree>
    <p:extLst>
      <p:ext uri="{BB962C8B-B14F-4D97-AF65-F5344CB8AC3E}">
        <p14:creationId xmlns:p14="http://schemas.microsoft.com/office/powerpoint/2010/main" val="332408456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E76DF2-725D-AECA-5FDE-21ADB0B989FD}"/>
              </a:ext>
            </a:extLst>
          </p:cNvPr>
          <p:cNvSpPr txBox="1">
            <a:spLocks/>
          </p:cNvSpPr>
          <p:nvPr/>
        </p:nvSpPr>
        <p:spPr>
          <a:xfrm>
            <a:off x="939205" y="1921421"/>
            <a:ext cx="7266051" cy="1302097"/>
          </a:xfrm>
          <a:prstGeom prst="rect">
            <a:avLst/>
          </a:prstGeom>
        </p:spPr>
        <p:txBody>
          <a:bodyPr lIns="91440" tIns="45720" rIns="91440" bIns="4572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a:ln>
                  <a:noFill/>
                </a:ln>
                <a:solidFill>
                  <a:prstClr val="white"/>
                </a:solidFill>
                <a:effectLst/>
                <a:uLnTx/>
                <a:uFillTx/>
                <a:latin typeface="Aptos"/>
                <a:ea typeface="+mj-ea"/>
                <a:cs typeface="+mj-cs"/>
              </a:rPr>
              <a:t>Open &amp; FAIR Data </a:t>
            </a:r>
            <a:r>
              <a:rPr kumimoji="0" lang="en-GB" sz="3600" b="1" i="0" u="none" strike="noStrike" kern="1200" cap="none" spc="0" normalizeH="0" baseline="0" noProof="0">
                <a:ln>
                  <a:noFill/>
                </a:ln>
                <a:solidFill>
                  <a:srgbClr val="FF904D"/>
                </a:solidFill>
                <a:effectLst/>
                <a:uLnTx/>
                <a:uFillTx/>
                <a:latin typeface="Aptos"/>
                <a:ea typeface="+mj-ea"/>
                <a:cs typeface="+mj-cs"/>
              </a:rPr>
              <a:t>drive innovation</a:t>
            </a:r>
            <a:endParaRPr kumimoji="0" lang="en-US" sz="2700" b="1" i="0" u="none" strike="noStrike" kern="1200" cap="none" spc="0" normalizeH="0" baseline="0" noProof="0">
              <a:ln>
                <a:noFill/>
              </a:ln>
              <a:solidFill>
                <a:srgbClr val="FF904D"/>
              </a:solidFill>
              <a:effectLst/>
              <a:uLnTx/>
              <a:uFillTx/>
              <a:latin typeface="Aptos"/>
              <a:ea typeface="+mj-ea"/>
              <a:cs typeface="+mj-cs"/>
            </a:endParaRPr>
          </a:p>
          <a:p>
            <a:pPr marL="0" marR="0" lvl="0" indent="0" algn="l" defTabSz="6858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a:ln>
                  <a:noFill/>
                </a:ln>
                <a:solidFill>
                  <a:prstClr val="white"/>
                </a:solidFill>
                <a:effectLst/>
                <a:uLnTx/>
                <a:uFillTx/>
                <a:latin typeface="Aptos"/>
                <a:ea typeface="+mj-ea"/>
                <a:cs typeface="+mj-cs"/>
              </a:rPr>
              <a:t>(&amp; </a:t>
            </a:r>
            <a:r>
              <a:rPr kumimoji="0" lang="en-GB" sz="3600" b="1" i="0" u="none" strike="noStrike" kern="1200" cap="none" spc="0" normalizeH="0" baseline="0" noProof="0">
                <a:ln>
                  <a:noFill/>
                </a:ln>
                <a:solidFill>
                  <a:srgbClr val="FF904D"/>
                </a:solidFill>
                <a:effectLst/>
                <a:uLnTx/>
                <a:uFillTx/>
                <a:latin typeface="Aptos"/>
                <a:ea typeface="+mj-ea"/>
                <a:cs typeface="+mj-cs"/>
              </a:rPr>
              <a:t>save lives</a:t>
            </a:r>
            <a:r>
              <a:rPr kumimoji="0" lang="en-GB" sz="3600" b="1" i="0" u="none" strike="noStrike" kern="1200" cap="none" spc="0" normalizeH="0" baseline="0" noProof="0">
                <a:ln>
                  <a:noFill/>
                </a:ln>
                <a:solidFill>
                  <a:prstClr val="white"/>
                </a:solidFill>
                <a:effectLst/>
                <a:uLnTx/>
                <a:uFillTx/>
                <a:latin typeface="Aptos"/>
                <a:ea typeface="+mj-ea"/>
                <a:cs typeface="+mj-cs"/>
              </a:rPr>
              <a:t>)</a:t>
            </a:r>
            <a:endParaRPr kumimoji="0" lang="en-GB" sz="2700" b="1" i="0" u="none" strike="noStrike" kern="1200" cap="none" spc="0" normalizeH="0" baseline="0" noProof="0">
              <a:ln>
                <a:noFill/>
              </a:ln>
              <a:solidFill>
                <a:prstClr val="white"/>
              </a:solidFill>
              <a:effectLst/>
              <a:uLnTx/>
              <a:uFillTx/>
              <a:latin typeface="Aptos"/>
              <a:ea typeface="+mj-ea"/>
              <a:cs typeface="+mj-cs"/>
            </a:endParaRPr>
          </a:p>
        </p:txBody>
      </p:sp>
    </p:spTree>
    <p:extLst>
      <p:ext uri="{BB962C8B-B14F-4D97-AF65-F5344CB8AC3E}">
        <p14:creationId xmlns:p14="http://schemas.microsoft.com/office/powerpoint/2010/main" val="33532915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library with many bookshelves">
            <a:extLst>
              <a:ext uri="{FF2B5EF4-FFF2-40B4-BE49-F238E27FC236}">
                <a16:creationId xmlns:a16="http://schemas.microsoft.com/office/drawing/2014/main" id="{4B0576DA-B91D-FEDB-FC12-B895CDA2A6E2}"/>
              </a:ext>
            </a:extLst>
          </p:cNvPr>
          <p:cNvPicPr>
            <a:picLocks noChangeAspect="1"/>
          </p:cNvPicPr>
          <p:nvPr/>
        </p:nvPicPr>
        <p:blipFill>
          <a:blip r:embed="rId3" cstate="hqprint">
            <a:alphaModFix amt="50000"/>
            <a:extLst>
              <a:ext uri="{28A0092B-C50C-407E-A947-70E740481C1C}">
                <a14:useLocalDpi xmlns:a14="http://schemas.microsoft.com/office/drawing/2010/main"/>
              </a:ext>
            </a:extLst>
          </a:blip>
          <a:srcRect/>
          <a:stretch/>
        </p:blipFill>
        <p:spPr>
          <a:xfrm>
            <a:off x="0" y="0"/>
            <a:ext cx="9144000" cy="5143500"/>
          </a:xfrm>
          <a:prstGeom prst="rect">
            <a:avLst/>
          </a:prstGeom>
        </p:spPr>
      </p:pic>
      <p:sp>
        <p:nvSpPr>
          <p:cNvPr id="2" name="Titel 1">
            <a:extLst>
              <a:ext uri="{FF2B5EF4-FFF2-40B4-BE49-F238E27FC236}">
                <a16:creationId xmlns:a16="http://schemas.microsoft.com/office/drawing/2014/main" id="{52E76DF2-725D-AECA-5FDE-21ADB0B989FD}"/>
              </a:ext>
            </a:extLst>
          </p:cNvPr>
          <p:cNvSpPr txBox="1">
            <a:spLocks/>
          </p:cNvSpPr>
          <p:nvPr/>
        </p:nvSpPr>
        <p:spPr>
          <a:xfrm>
            <a:off x="2258787" y="2069975"/>
            <a:ext cx="5493373" cy="1576426"/>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GB" sz="4400" b="1" i="0" u="none" strike="noStrike" kern="1200" cap="none" spc="0" normalizeH="0" baseline="0" noProof="0" dirty="0">
                <a:ln>
                  <a:noFill/>
                </a:ln>
                <a:solidFill>
                  <a:prstClr val="white"/>
                </a:solidFill>
                <a:effectLst/>
                <a:uLnTx/>
                <a:uFillTx/>
                <a:latin typeface="Fira Sans" panose="020B0503050000020004" pitchFamily="34" charset="0"/>
                <a:ea typeface="Fira Sans" panose="020B0503050000020004" pitchFamily="34" charset="0"/>
                <a:cs typeface="+mj-cs"/>
              </a:rPr>
              <a:t>Research Data as a  </a:t>
            </a:r>
            <a:r>
              <a:rPr kumimoji="0" lang="en-GB" sz="4400" b="1" i="0" u="none" strike="noStrike" kern="1200" cap="none" spc="0" normalizeH="0" baseline="0" noProof="0" dirty="0">
                <a:ln>
                  <a:noFill/>
                </a:ln>
                <a:solidFill>
                  <a:srgbClr val="FF904D"/>
                </a:solidFill>
                <a:effectLst/>
                <a:uLnTx/>
                <a:uFillTx/>
                <a:latin typeface="Fira Sans" panose="020B0503050000020004" pitchFamily="34" charset="0"/>
                <a:ea typeface="Fira Sans" panose="020B0503050000020004" pitchFamily="34" charset="0"/>
                <a:cs typeface="+mj-cs"/>
              </a:rPr>
              <a:t>public good</a:t>
            </a:r>
          </a:p>
        </p:txBody>
      </p:sp>
      <p:sp>
        <p:nvSpPr>
          <p:cNvPr id="3" name="TextBox 2">
            <a:extLst>
              <a:ext uri="{FF2B5EF4-FFF2-40B4-BE49-F238E27FC236}">
                <a16:creationId xmlns:a16="http://schemas.microsoft.com/office/drawing/2014/main" id="{A5AFD4EC-F28F-B6CB-7490-1D8269A915E3}"/>
              </a:ext>
            </a:extLst>
          </p:cNvPr>
          <p:cNvSpPr txBox="1"/>
          <p:nvPr/>
        </p:nvSpPr>
        <p:spPr>
          <a:xfrm>
            <a:off x="6029814" y="4773168"/>
            <a:ext cx="2675732" cy="246221"/>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hlinkClick r:id="rId4">
                  <a:extLst>
                    <a:ext uri="{A12FA001-AC4F-418D-AE19-62706E023703}">
                      <ahyp:hlinkClr xmlns:ahyp="http://schemas.microsoft.com/office/drawing/2018/hyperlinkcolor" val="tx"/>
                    </a:ext>
                  </a:extLst>
                </a:hlinkClick>
              </a:rPr>
              <a:t>unesco.org/en/open-solutions/open-data</a:t>
            </a:r>
            <a:endParaRPr kumimoji="0" lang="en-US" sz="10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endParaRPr>
          </a:p>
        </p:txBody>
      </p:sp>
      <p:sp>
        <p:nvSpPr>
          <p:cNvPr id="6" name="Rectangle 1">
            <a:extLst>
              <a:ext uri="{FF2B5EF4-FFF2-40B4-BE49-F238E27FC236}">
                <a16:creationId xmlns:a16="http://schemas.microsoft.com/office/drawing/2014/main" id="{B1228A8C-D70F-3C48-A18D-10FF532BECD6}"/>
              </a:ext>
            </a:extLst>
          </p:cNvPr>
          <p:cNvSpPr>
            <a:spLocks noChangeArrowheads="1"/>
          </p:cNvSpPr>
          <p:nvPr/>
        </p:nvSpPr>
        <p:spPr bwMode="auto">
          <a:xfrm>
            <a:off x="6103776" y="4511557"/>
            <a:ext cx="2648482" cy="2462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NL" altLang="en-NL" sz="10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Photo by </a:t>
            </a:r>
            <a:r>
              <a:rPr kumimoji="0" lang="en-NL" altLang="en-NL" sz="10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Will van </a:t>
            </a:r>
            <a:r>
              <a:rPr kumimoji="0" lang="en-NL" altLang="en-NL" sz="1000" b="0" i="0" u="none" strike="noStrike" kern="1200" cap="none" spc="0" normalizeH="0" baseline="0" noProof="0" err="1">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Wingerden</a:t>
            </a:r>
            <a:r>
              <a:rPr kumimoji="0" lang="en-NL" altLang="en-NL" sz="10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 on </a:t>
            </a:r>
            <a:r>
              <a:rPr kumimoji="0" lang="en-NL" altLang="en-NL" sz="10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hlinkClick r:id="rId6">
                  <a:extLst>
                    <a:ext uri="{A12FA001-AC4F-418D-AE19-62706E023703}">
                      <ahyp:hlinkClr xmlns:ahyp="http://schemas.microsoft.com/office/drawing/2018/hyperlinkcolor" val="tx"/>
                    </a:ext>
                  </a:extLst>
                </a:hlinkClick>
              </a:rPr>
              <a:t>Unsplash</a:t>
            </a:r>
            <a:r>
              <a:rPr kumimoji="0" lang="en-NL" altLang="en-NL" sz="10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 </a:t>
            </a:r>
          </a:p>
        </p:txBody>
      </p:sp>
    </p:spTree>
    <p:extLst>
      <p:ext uri="{BB962C8B-B14F-4D97-AF65-F5344CB8AC3E}">
        <p14:creationId xmlns:p14="http://schemas.microsoft.com/office/powerpoint/2010/main" val="3927433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AFDD8-75FC-9FE3-656C-EFE8F1931DA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55DF687-4D19-D08E-7AF7-02BA60441162}"/>
              </a:ext>
            </a:extLst>
          </p:cNvPr>
          <p:cNvSpPr>
            <a:spLocks noGrp="1"/>
          </p:cNvSpPr>
          <p:nvPr>
            <p:ph type="title"/>
          </p:nvPr>
        </p:nvSpPr>
        <p:spPr/>
        <p:txBody>
          <a:bodyPr/>
          <a:lstStyle/>
          <a:p>
            <a:r>
              <a:rPr lang="en-US" sz="4500" dirty="0"/>
              <a:t>Data stewardship:</a:t>
            </a:r>
            <a:br>
              <a:rPr lang="en-US" sz="4500" dirty="0"/>
            </a:br>
            <a:r>
              <a:rPr lang="en-US" sz="4500" dirty="0"/>
              <a:t>Taking care of data well</a:t>
            </a:r>
          </a:p>
        </p:txBody>
      </p:sp>
    </p:spTree>
    <p:extLst>
      <p:ext uri="{BB962C8B-B14F-4D97-AF65-F5344CB8AC3E}">
        <p14:creationId xmlns:p14="http://schemas.microsoft.com/office/powerpoint/2010/main" val="412177979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F2A905-849C-FC9D-7211-347BC8A443CB}"/>
              </a:ext>
            </a:extLst>
          </p:cNvPr>
          <p:cNvSpPr txBox="1">
            <a:spLocks/>
          </p:cNvSpPr>
          <p:nvPr/>
        </p:nvSpPr>
        <p:spPr>
          <a:xfrm>
            <a:off x="383198" y="500909"/>
            <a:ext cx="5551258" cy="68781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GB" sz="32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Journals are asking for data</a:t>
            </a:r>
          </a:p>
        </p:txBody>
      </p:sp>
      <p:graphicFrame>
        <p:nvGraphicFramePr>
          <p:cNvPr id="3" name="Chart 2">
            <a:extLst>
              <a:ext uri="{FF2B5EF4-FFF2-40B4-BE49-F238E27FC236}">
                <a16:creationId xmlns:a16="http://schemas.microsoft.com/office/drawing/2014/main" id="{289D297D-4A92-5628-B551-FBDBF41734C1}"/>
              </a:ext>
            </a:extLst>
          </p:cNvPr>
          <p:cNvGraphicFramePr/>
          <p:nvPr>
            <p:extLst>
              <p:ext uri="{D42A27DB-BD31-4B8C-83A1-F6EECF244321}">
                <p14:modId xmlns:p14="http://schemas.microsoft.com/office/powerpoint/2010/main" val="3851603394"/>
              </p:ext>
            </p:extLst>
          </p:nvPr>
        </p:nvGraphicFramePr>
        <p:xfrm>
          <a:off x="1390036" y="1188720"/>
          <a:ext cx="2910427" cy="2919076"/>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45069DD9-3780-B321-DFBB-10498E225584}"/>
              </a:ext>
            </a:extLst>
          </p:cNvPr>
          <p:cNvSpPr txBox="1"/>
          <p:nvPr/>
        </p:nvSpPr>
        <p:spPr>
          <a:xfrm>
            <a:off x="227922" y="4536588"/>
            <a:ext cx="3481798" cy="5078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NL" sz="135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Based on 2017 data from 709 journals in life, health, and physical sciences.</a:t>
            </a:r>
          </a:p>
        </p:txBody>
      </p:sp>
      <p:sp>
        <p:nvSpPr>
          <p:cNvPr id="5" name="TextBox 4">
            <a:extLst>
              <a:ext uri="{FF2B5EF4-FFF2-40B4-BE49-F238E27FC236}">
                <a16:creationId xmlns:a16="http://schemas.microsoft.com/office/drawing/2014/main" id="{134F58FB-F3C3-04BF-AA14-BEB52D064F36}"/>
              </a:ext>
            </a:extLst>
          </p:cNvPr>
          <p:cNvSpPr txBox="1"/>
          <p:nvPr/>
        </p:nvSpPr>
        <p:spPr>
          <a:xfrm>
            <a:off x="3943847" y="4536588"/>
            <a:ext cx="5200153" cy="507831"/>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Kim, J., Kim, S., Cho, H.-M., Chang, J. H., &amp; Kim, S. Y. (2020). Data sharing policies of journals in life, health, and physical sciences indexed in Journal Citation Reports. </a:t>
            </a:r>
            <a:r>
              <a:rPr kumimoji="0" lang="en-US" sz="900" b="0" i="1" u="none" strike="noStrike" kern="1200" cap="none" spc="0" normalizeH="0" baseline="0" noProof="0" err="1">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PeerJ</a:t>
            </a:r>
            <a:r>
              <a:rPr kumimoji="0" lang="en-US" sz="9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 </a:t>
            </a:r>
            <a:r>
              <a:rPr kumimoji="0" lang="en-US" sz="900" b="0" i="1"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8</a:t>
            </a:r>
            <a:r>
              <a:rPr kumimoji="0" lang="en-US" sz="9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 e9924. </a:t>
            </a:r>
            <a:r>
              <a:rPr kumimoji="0" lang="en-US" sz="9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hlinkClick r:id="rId3">
                  <a:extLst>
                    <a:ext uri="{A12FA001-AC4F-418D-AE19-62706E023703}">
                      <ahyp:hlinkClr xmlns:ahyp="http://schemas.microsoft.com/office/drawing/2018/hyperlinkcolor" val="tx"/>
                    </a:ext>
                  </a:extLst>
                </a:hlinkClick>
              </a:rPr>
              <a:t>https://doi.org/10.7717/peerj.9924</a:t>
            </a:r>
            <a:endParaRPr kumimoji="0" lang="en-US" sz="9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endParaRPr>
          </a:p>
        </p:txBody>
      </p:sp>
      <p:sp>
        <p:nvSpPr>
          <p:cNvPr id="6" name="Titel 1">
            <a:extLst>
              <a:ext uri="{FF2B5EF4-FFF2-40B4-BE49-F238E27FC236}">
                <a16:creationId xmlns:a16="http://schemas.microsoft.com/office/drawing/2014/main" id="{520941A2-3940-CA76-7947-D4D9129881A1}"/>
              </a:ext>
            </a:extLst>
          </p:cNvPr>
          <p:cNvSpPr txBox="1">
            <a:spLocks/>
          </p:cNvSpPr>
          <p:nvPr/>
        </p:nvSpPr>
        <p:spPr>
          <a:xfrm>
            <a:off x="4696456" y="1824379"/>
            <a:ext cx="3459992" cy="1213229"/>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GB" sz="36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j-cs"/>
              </a:rPr>
              <a:t>38% requiring</a:t>
            </a:r>
            <a:br>
              <a:rPr kumimoji="0" lang="en-GB" sz="36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j-cs"/>
              </a:rPr>
            </a:br>
            <a:r>
              <a:rPr kumimoji="0" lang="en-GB" sz="36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j-cs"/>
              </a:rPr>
              <a:t>data sharing</a:t>
            </a:r>
          </a:p>
        </p:txBody>
      </p:sp>
    </p:spTree>
    <p:extLst>
      <p:ext uri="{BB962C8B-B14F-4D97-AF65-F5344CB8AC3E}">
        <p14:creationId xmlns:p14="http://schemas.microsoft.com/office/powerpoint/2010/main" val="29584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D1D64C-7D79-C404-87AC-7DF7D4CCA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FC18C2-6C5E-F070-CCB3-800C61AFC36B}"/>
              </a:ext>
            </a:extLst>
          </p:cNvPr>
          <p:cNvSpPr txBox="1">
            <a:spLocks/>
          </p:cNvSpPr>
          <p:nvPr/>
        </p:nvSpPr>
        <p:spPr>
          <a:xfrm>
            <a:off x="771301" y="1756202"/>
            <a:ext cx="7431138" cy="1631095"/>
          </a:xfrm>
          <a:prstGeom prst="rect">
            <a:avLst/>
          </a:prstGeom>
        </p:spPr>
        <p:txBody>
          <a:bodyPr anchor="ct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What do ”Open” &amp; “FAIR” mean?</a:t>
            </a:r>
          </a:p>
        </p:txBody>
      </p:sp>
    </p:spTree>
    <p:extLst>
      <p:ext uri="{BB962C8B-B14F-4D97-AF65-F5344CB8AC3E}">
        <p14:creationId xmlns:p14="http://schemas.microsoft.com/office/powerpoint/2010/main" val="2864348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8B3D3-1538-7435-69F0-77D879CA7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2889CC-4B89-324C-A694-167C83369ED4}"/>
              </a:ext>
            </a:extLst>
          </p:cNvPr>
          <p:cNvSpPr>
            <a:spLocks noGrp="1"/>
          </p:cNvSpPr>
          <p:nvPr>
            <p:ph type="title"/>
          </p:nvPr>
        </p:nvSpPr>
        <p:spPr>
          <a:xfrm>
            <a:off x="1108522" y="1628814"/>
            <a:ext cx="5176532" cy="2248705"/>
          </a:xfrm>
        </p:spPr>
        <p:txBody>
          <a:bodyPr/>
          <a:lstStyle/>
          <a:p>
            <a:pPr>
              <a:lnSpc>
                <a:spcPct val="100000"/>
              </a:lnSpc>
            </a:pPr>
            <a:r>
              <a:rPr lang="en-US" sz="3600" dirty="0">
                <a:latin typeface="Fira Sans" panose="020B0503050000020004" pitchFamily="34" charset="0"/>
                <a:ea typeface="Fira Sans" panose="020B0503050000020004" pitchFamily="34" charset="0"/>
              </a:rPr>
              <a:t>Open data is data anyone can </a:t>
            </a:r>
            <a:r>
              <a:rPr lang="en-US" sz="3600" dirty="0">
                <a:solidFill>
                  <a:srgbClr val="FF904D"/>
                </a:solidFill>
                <a:latin typeface="Fira Sans" panose="020B0503050000020004" pitchFamily="34" charset="0"/>
                <a:ea typeface="Fira Sans" panose="020B0503050000020004" pitchFamily="34" charset="0"/>
              </a:rPr>
              <a:t>freely</a:t>
            </a:r>
            <a:r>
              <a:rPr lang="en-US" sz="3600" dirty="0">
                <a:latin typeface="Fira Sans" panose="020B0503050000020004" pitchFamily="34" charset="0"/>
                <a:ea typeface="Fira Sans" panose="020B0503050000020004" pitchFamily="34" charset="0"/>
              </a:rPr>
              <a:t> access, use, modify, and share for </a:t>
            </a:r>
            <a:r>
              <a:rPr lang="en-US" sz="3600" dirty="0">
                <a:solidFill>
                  <a:srgbClr val="FF904D"/>
                </a:solidFill>
                <a:latin typeface="Fira Sans" panose="020B0503050000020004" pitchFamily="34" charset="0"/>
                <a:ea typeface="Fira Sans" panose="020B0503050000020004" pitchFamily="34" charset="0"/>
              </a:rPr>
              <a:t>any purpose</a:t>
            </a:r>
            <a:endParaRPr lang="en-NL" sz="3600">
              <a:solidFill>
                <a:srgbClr val="FF904D"/>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946974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09C-B5EB-BD0A-531E-1C892F3A0B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8D1DFB-3687-2ED4-CC1F-15C459CFA922}"/>
              </a:ext>
            </a:extLst>
          </p:cNvPr>
          <p:cNvSpPr>
            <a:spLocks noGrp="1"/>
          </p:cNvSpPr>
          <p:nvPr>
            <p:ph type="title"/>
          </p:nvPr>
        </p:nvSpPr>
        <p:spPr>
          <a:xfrm>
            <a:off x="598901" y="2001122"/>
            <a:ext cx="3714242" cy="1141253"/>
          </a:xfrm>
        </p:spPr>
        <p:txBody>
          <a:bodyPr/>
          <a:lstStyle/>
          <a:p>
            <a:r>
              <a:rPr lang="en-US" sz="3600" dirty="0">
                <a:latin typeface="Fira Sans" panose="020B0503050000020004" pitchFamily="34" charset="0"/>
                <a:ea typeface="Fira Sans" panose="020B0503050000020004" pitchFamily="34" charset="0"/>
              </a:rPr>
              <a:t>Not all data can be shared openly</a:t>
            </a:r>
            <a:endParaRPr lang="en-NL" sz="3600">
              <a:latin typeface="Fira Sans" panose="020B0503050000020004" pitchFamily="34" charset="0"/>
              <a:ea typeface="Fira Sans" panose="020B0503050000020004" pitchFamily="34" charset="0"/>
            </a:endParaRPr>
          </a:p>
        </p:txBody>
      </p:sp>
      <p:grpSp>
        <p:nvGrpSpPr>
          <p:cNvPr id="6" name="Group 5">
            <a:extLst>
              <a:ext uri="{FF2B5EF4-FFF2-40B4-BE49-F238E27FC236}">
                <a16:creationId xmlns:a16="http://schemas.microsoft.com/office/drawing/2014/main" id="{F3560DC0-E39F-C76B-5199-F1B719EBF9A8}"/>
              </a:ext>
            </a:extLst>
          </p:cNvPr>
          <p:cNvGrpSpPr/>
          <p:nvPr/>
        </p:nvGrpSpPr>
        <p:grpSpPr>
          <a:xfrm>
            <a:off x="4572000" y="0"/>
            <a:ext cx="4572000" cy="5143500"/>
            <a:chOff x="4572000" y="0"/>
            <a:chExt cx="4572000" cy="5143500"/>
          </a:xfrm>
          <a:gradFill>
            <a:gsLst>
              <a:gs pos="0">
                <a:srgbClr val="FF914D"/>
              </a:gs>
              <a:gs pos="87000">
                <a:srgbClr val="FF3131"/>
              </a:gs>
            </a:gsLst>
            <a:lin ang="0" scaled="1"/>
          </a:gradFill>
        </p:grpSpPr>
        <p:sp>
          <p:nvSpPr>
            <p:cNvPr id="5" name="Rectangle 4">
              <a:extLst>
                <a:ext uri="{FF2B5EF4-FFF2-40B4-BE49-F238E27FC236}">
                  <a16:creationId xmlns:a16="http://schemas.microsoft.com/office/drawing/2014/main" id="{05713F50-A190-EC34-83E6-B5E03910DE64}"/>
                </a:ext>
              </a:extLst>
            </p:cNvPr>
            <p:cNvSpPr/>
            <p:nvPr/>
          </p:nvSpPr>
          <p:spPr>
            <a:xfrm>
              <a:off x="4572000" y="0"/>
              <a:ext cx="4572000" cy="5143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3" name="Title 3">
              <a:extLst>
                <a:ext uri="{FF2B5EF4-FFF2-40B4-BE49-F238E27FC236}">
                  <a16:creationId xmlns:a16="http://schemas.microsoft.com/office/drawing/2014/main" id="{8F20C880-EABB-522E-09FB-EAFF0FA75B4D}"/>
                </a:ext>
              </a:extLst>
            </p:cNvPr>
            <p:cNvSpPr txBox="1">
              <a:spLocks/>
            </p:cNvSpPr>
            <p:nvPr/>
          </p:nvSpPr>
          <p:spPr>
            <a:xfrm>
              <a:off x="5716270" y="2272395"/>
              <a:ext cx="2376170" cy="598709"/>
            </a:xfrm>
            <a:prstGeom prst="rect">
              <a:avLst/>
            </a:prstGeom>
            <a:grpFill/>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marL="0" marR="0" lvl="0" indent="0" algn="l" defTabSz="685800" rtl="0" eaLnBrk="1" fontAlgn="auto" latinLnBrk="0" hangingPunct="1">
                <a:lnSpc>
                  <a:spcPct val="100000"/>
                </a:lnSpc>
                <a:spcBef>
                  <a:spcPct val="0"/>
                </a:spcBef>
                <a:spcAft>
                  <a:spcPts val="0"/>
                </a:spcAft>
                <a:buClrTx/>
                <a:buSzTx/>
                <a:buFontTx/>
                <a:buNone/>
                <a:tabLst/>
                <a:defRPr/>
              </a:pPr>
              <a:r>
                <a:rPr kumimoji="0" lang="en-US" sz="3600" b="1" i="0" u="none" strike="noStrike" kern="1200" cap="none" spc="0" normalizeH="0" baseline="0" noProof="0" dirty="0">
                  <a:ln>
                    <a:noFill/>
                  </a:ln>
                  <a:solidFill>
                    <a:prstClr val="white"/>
                  </a:solidFill>
                  <a:effectLst/>
                  <a:uLnTx/>
                  <a:uFillTx/>
                  <a:latin typeface="Fira Sans" panose="020B0503050000020004" pitchFamily="34" charset="0"/>
                  <a:ea typeface="Fira Sans" panose="020B0503050000020004" pitchFamily="34" charset="0"/>
                  <a:cs typeface="+mj-cs"/>
                </a:rPr>
                <a:t>FAIR Data</a:t>
              </a:r>
              <a:endParaRPr kumimoji="0" lang="en-NL" sz="3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endParaRPr>
            </a:p>
          </p:txBody>
        </p:sp>
      </p:grpSp>
    </p:spTree>
    <p:extLst>
      <p:ext uri="{BB962C8B-B14F-4D97-AF65-F5344CB8AC3E}">
        <p14:creationId xmlns:p14="http://schemas.microsoft.com/office/powerpoint/2010/main" val="2262330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bwMode="auto">
        <a:xfrm>
          <a:off x="0" y="0"/>
          <a:ext cx="0" cy="0"/>
          <a:chOff x="0" y="0"/>
          <a:chExt cx="0" cy="0"/>
        </a:xfrm>
      </p:grpSpPr>
      <p:sp>
        <p:nvSpPr>
          <p:cNvPr id="1160970067" name="Rectangle 16"/>
          <p:cNvSpPr txBox="1"/>
          <p:nvPr/>
        </p:nvSpPr>
        <p:spPr bwMode="auto">
          <a:xfrm>
            <a:off x="548439" y="3445742"/>
            <a:ext cx="8364498" cy="313317"/>
          </a:xfrm>
          <a:prstGeom prst="rect">
            <a:avLst/>
          </a:prstGeom>
          <a:solidFill>
            <a:srgbClr val="7F7F7F"/>
          </a:solidFill>
          <a:ln w="12700">
            <a:solidFill>
              <a:srgbClr val="0B131C"/>
            </a:solidFill>
          </a:ln>
          <a:effectLst/>
        </p:spPr>
        <p:txBody>
          <a:bodyPr anchor="ctr"/>
          <a:lstStyle/>
          <a:p>
            <a:pPr algn="ctr" defTabSz="829613">
              <a:defRPr/>
            </a:pPr>
            <a:endParaRPr sz="1633" kern="0">
              <a:solidFill>
                <a:sysClr val="windowText" lastClr="000000"/>
              </a:solidFill>
            </a:endParaRPr>
          </a:p>
        </p:txBody>
      </p:sp>
      <p:sp>
        <p:nvSpPr>
          <p:cNvPr id="1373841729" name="Title 1"/>
          <p:cNvSpPr txBox="1"/>
          <p:nvPr/>
        </p:nvSpPr>
        <p:spPr bwMode="auto">
          <a:xfrm rot="86399999">
            <a:off x="533743" y="1012468"/>
            <a:ext cx="1454071" cy="480770"/>
          </a:xfrm>
          <a:prstGeom prst="rect">
            <a:avLst/>
          </a:prstGeom>
          <a:noFill/>
          <a:ln>
            <a:noFill/>
          </a:ln>
          <a:effectLst/>
        </p:spPr>
        <p:txBody>
          <a:bodyPr lIns="82964" tIns="41483" rIns="82964" bIns="41483" anchor="t"/>
          <a:lstStyle/>
          <a:p>
            <a:pPr defTabSz="829613">
              <a:defRPr/>
            </a:pPr>
            <a:r>
              <a:rPr lang="en-US" sz="2177" b="1" kern="0" dirty="0">
                <a:solidFill>
                  <a:srgbClr val="FF904D"/>
                </a:solidFill>
                <a:latin typeface="Fira Sans"/>
                <a:cs typeface="Fira Sans"/>
              </a:rPr>
              <a:t>Findable</a:t>
            </a:r>
            <a:endParaRPr sz="1633" kern="0" dirty="0">
              <a:solidFill>
                <a:sysClr val="windowText" lastClr="000000"/>
              </a:solidFill>
            </a:endParaRPr>
          </a:p>
        </p:txBody>
      </p:sp>
      <p:sp>
        <p:nvSpPr>
          <p:cNvPr id="310045242" name="Title 1"/>
          <p:cNvSpPr txBox="1"/>
          <p:nvPr/>
        </p:nvSpPr>
        <p:spPr bwMode="auto">
          <a:xfrm rot="86399999">
            <a:off x="2516269" y="1012468"/>
            <a:ext cx="1809422" cy="480770"/>
          </a:xfrm>
          <a:prstGeom prst="rect">
            <a:avLst/>
          </a:prstGeom>
          <a:noFill/>
          <a:ln>
            <a:noFill/>
          </a:ln>
          <a:effectLst/>
        </p:spPr>
        <p:txBody>
          <a:bodyPr lIns="82964" tIns="41483" rIns="82964" bIns="41483" anchor="t"/>
          <a:lstStyle/>
          <a:p>
            <a:pPr algn="ctr" defTabSz="829613">
              <a:defRPr/>
            </a:pPr>
            <a:r>
              <a:rPr lang="en-US" sz="2177" b="1" kern="0">
                <a:solidFill>
                  <a:srgbClr val="FF904D"/>
                </a:solidFill>
                <a:latin typeface="Fira Sans"/>
                <a:cs typeface="Fira Sans"/>
              </a:rPr>
              <a:t>Accessible</a:t>
            </a:r>
            <a:endParaRPr sz="1633" kern="0">
              <a:solidFill>
                <a:sysClr val="windowText" lastClr="000000"/>
              </a:solidFill>
            </a:endParaRPr>
          </a:p>
        </p:txBody>
      </p:sp>
      <p:sp>
        <p:nvSpPr>
          <p:cNvPr id="276136927" name="Title 1"/>
          <p:cNvSpPr txBox="1"/>
          <p:nvPr/>
        </p:nvSpPr>
        <p:spPr bwMode="auto">
          <a:xfrm rot="86399999">
            <a:off x="4753226" y="1012468"/>
            <a:ext cx="2174573" cy="480770"/>
          </a:xfrm>
          <a:prstGeom prst="rect">
            <a:avLst/>
          </a:prstGeom>
          <a:noFill/>
          <a:ln>
            <a:noFill/>
          </a:ln>
          <a:effectLst/>
        </p:spPr>
        <p:txBody>
          <a:bodyPr lIns="82964" tIns="41483" rIns="82964" bIns="41483" anchor="t"/>
          <a:lstStyle/>
          <a:p>
            <a:pPr algn="ctr" defTabSz="829613">
              <a:defRPr/>
            </a:pPr>
            <a:r>
              <a:rPr lang="en-US" sz="2177" b="1" kern="0">
                <a:solidFill>
                  <a:srgbClr val="FF904D"/>
                </a:solidFill>
                <a:latin typeface="Fira Sans"/>
                <a:cs typeface="Fira Sans"/>
              </a:rPr>
              <a:t>Interoperable</a:t>
            </a:r>
            <a:endParaRPr sz="1633" kern="0">
              <a:solidFill>
                <a:sysClr val="windowText" lastClr="000000"/>
              </a:solidFill>
            </a:endParaRPr>
          </a:p>
        </p:txBody>
      </p:sp>
      <p:sp>
        <p:nvSpPr>
          <p:cNvPr id="681758610" name="Title 1"/>
          <p:cNvSpPr txBox="1"/>
          <p:nvPr/>
        </p:nvSpPr>
        <p:spPr bwMode="auto">
          <a:xfrm rot="86399999">
            <a:off x="7114620" y="1012468"/>
            <a:ext cx="1574589" cy="480770"/>
          </a:xfrm>
          <a:prstGeom prst="rect">
            <a:avLst/>
          </a:prstGeom>
          <a:noFill/>
          <a:ln>
            <a:noFill/>
          </a:ln>
          <a:effectLst/>
        </p:spPr>
        <p:txBody>
          <a:bodyPr lIns="82964" tIns="41483" rIns="82964" bIns="41483" anchor="t"/>
          <a:lstStyle/>
          <a:p>
            <a:pPr algn="ctr" defTabSz="829613">
              <a:defRPr/>
            </a:pPr>
            <a:r>
              <a:rPr lang="en-US" sz="2177" b="1" kern="0">
                <a:solidFill>
                  <a:srgbClr val="FF904D"/>
                </a:solidFill>
                <a:latin typeface="Fira Sans"/>
                <a:cs typeface="Fira Sans"/>
              </a:rPr>
              <a:t>Reusable</a:t>
            </a:r>
            <a:endParaRPr sz="1633" kern="0">
              <a:solidFill>
                <a:sysClr val="windowText" lastClr="000000"/>
              </a:solidFill>
            </a:endParaRPr>
          </a:p>
        </p:txBody>
      </p:sp>
      <p:sp>
        <p:nvSpPr>
          <p:cNvPr id="1062763745" name="Arrow: Right 8"/>
          <p:cNvSpPr txBox="1"/>
          <p:nvPr/>
        </p:nvSpPr>
        <p:spPr bwMode="auto">
          <a:xfrm>
            <a:off x="548440" y="3445742"/>
            <a:ext cx="4023842" cy="313317"/>
          </a:xfrm>
          <a:prstGeom prst="rect">
            <a:avLst/>
          </a:prstGeom>
          <a:solidFill>
            <a:srgbClr val="FF904D"/>
          </a:solidFill>
          <a:ln>
            <a:noFill/>
          </a:ln>
          <a:effectLst/>
        </p:spPr>
        <p:txBody>
          <a:bodyPr anchor="ctr"/>
          <a:lstStyle/>
          <a:p>
            <a:pPr algn="ctr" defTabSz="829613">
              <a:defRPr/>
            </a:pPr>
            <a:endParaRPr sz="1633" kern="0">
              <a:solidFill>
                <a:sysClr val="windowText" lastClr="000000"/>
              </a:solidFill>
            </a:endParaRPr>
          </a:p>
        </p:txBody>
      </p:sp>
      <p:sp>
        <p:nvSpPr>
          <p:cNvPr id="1641067694" name="Title 1"/>
          <p:cNvSpPr txBox="1"/>
          <p:nvPr/>
        </p:nvSpPr>
        <p:spPr bwMode="auto">
          <a:xfrm>
            <a:off x="548439" y="3416347"/>
            <a:ext cx="2464277" cy="480770"/>
          </a:xfrm>
          <a:prstGeom prst="rect">
            <a:avLst/>
          </a:prstGeom>
          <a:noFill/>
          <a:ln>
            <a:noFill/>
          </a:ln>
          <a:effectLst/>
        </p:spPr>
        <p:txBody>
          <a:bodyPr lIns="82964" tIns="41483" rIns="82964" bIns="41483" anchor="t"/>
          <a:lstStyle/>
          <a:p>
            <a:pPr defTabSz="829613">
              <a:defRPr/>
            </a:pPr>
            <a:r>
              <a:rPr lang="en-US" sz="1814" b="1" kern="0" dirty="0">
                <a:solidFill>
                  <a:srgbClr val="FFFFFF"/>
                </a:solidFill>
                <a:latin typeface="Noto Sans CJK JP"/>
                <a:cs typeface="Noto Sans CJK JP"/>
              </a:rPr>
              <a:t>Open Data</a:t>
            </a:r>
            <a:endParaRPr sz="1633" kern="0" dirty="0">
              <a:solidFill>
                <a:sysClr val="windowText" lastClr="000000"/>
              </a:solidFill>
            </a:endParaRPr>
          </a:p>
        </p:txBody>
      </p:sp>
      <p:sp>
        <p:nvSpPr>
          <p:cNvPr id="1970292315" name="Arrow: Right 8"/>
          <p:cNvSpPr txBox="1"/>
          <p:nvPr/>
        </p:nvSpPr>
        <p:spPr bwMode="auto">
          <a:xfrm>
            <a:off x="548439" y="4125092"/>
            <a:ext cx="8315506" cy="313317"/>
          </a:xfrm>
          <a:prstGeom prst="rect">
            <a:avLst/>
          </a:prstGeom>
          <a:solidFill>
            <a:srgbClr val="FF904D"/>
          </a:solidFill>
          <a:ln>
            <a:noFill/>
          </a:ln>
          <a:effectLst/>
        </p:spPr>
        <p:txBody>
          <a:bodyPr anchor="ctr"/>
          <a:lstStyle/>
          <a:p>
            <a:pPr algn="ctr" defTabSz="829613">
              <a:defRPr/>
            </a:pPr>
            <a:endParaRPr sz="1633" kern="0">
              <a:solidFill>
                <a:sysClr val="windowText" lastClr="000000"/>
              </a:solidFill>
            </a:endParaRPr>
          </a:p>
        </p:txBody>
      </p:sp>
      <p:sp>
        <p:nvSpPr>
          <p:cNvPr id="401040135" name="Title 1"/>
          <p:cNvSpPr txBox="1"/>
          <p:nvPr/>
        </p:nvSpPr>
        <p:spPr bwMode="auto">
          <a:xfrm>
            <a:off x="559219" y="4108762"/>
            <a:ext cx="1663100" cy="410876"/>
          </a:xfrm>
          <a:prstGeom prst="rect">
            <a:avLst/>
          </a:prstGeom>
          <a:noFill/>
          <a:ln>
            <a:noFill/>
          </a:ln>
          <a:effectLst/>
        </p:spPr>
        <p:txBody>
          <a:bodyPr lIns="82964" tIns="41483" rIns="82964" bIns="41483" anchor="t"/>
          <a:lstStyle/>
          <a:p>
            <a:pPr defTabSz="829613">
              <a:defRPr/>
            </a:pPr>
            <a:r>
              <a:rPr lang="en-US" sz="1814" b="1" kern="0" dirty="0">
                <a:solidFill>
                  <a:srgbClr val="FFFFFF"/>
                </a:solidFill>
                <a:latin typeface="Noto Sans CJK JP"/>
                <a:cs typeface="Noto Sans CJK JP"/>
              </a:rPr>
              <a:t>FAIR Data</a:t>
            </a:r>
            <a:endParaRPr sz="1633" kern="0" dirty="0">
              <a:solidFill>
                <a:sysClr val="windowText" lastClr="000000"/>
              </a:solidFill>
            </a:endParaRPr>
          </a:p>
        </p:txBody>
      </p:sp>
      <p:pic>
        <p:nvPicPr>
          <p:cNvPr id="1198073533" name="Graphic 19"/>
          <p:cNvPicPr/>
          <p:nvPr/>
        </p:nvPicPr>
        <p:blipFill rotWithShape="1">
          <a:blip r:embed="rId3">
            <a:extLst>
              <a:ext uri="{96DAC541-7B7A-43D3-8B79-37D633B846F1}">
                <asvg:svgBlip xmlns:asvg="http://schemas.microsoft.com/office/drawing/2016/SVG/main" r:embed="rId4"/>
              </a:ext>
            </a:extLst>
          </a:blip>
          <a:stretch/>
        </p:blipFill>
        <p:spPr bwMode="auto">
          <a:xfrm>
            <a:off x="5275802" y="1620316"/>
            <a:ext cx="1127786" cy="1128113"/>
          </a:xfrm>
          <a:prstGeom prst="rect">
            <a:avLst/>
          </a:prstGeom>
          <a:effectLst/>
        </p:spPr>
      </p:pic>
      <p:pic>
        <p:nvPicPr>
          <p:cNvPr id="1193469648" name="Graphic 20"/>
          <p:cNvPicPr/>
          <p:nvPr/>
        </p:nvPicPr>
        <p:blipFill rotWithShape="1">
          <a:blip r:embed="rId5">
            <a:extLst>
              <a:ext uri="{96DAC541-7B7A-43D3-8B79-37D633B846F1}">
                <asvg:svgBlip xmlns:asvg="http://schemas.microsoft.com/office/drawing/2016/SVG/main" r:embed="rId6"/>
              </a:ext>
            </a:extLst>
          </a:blip>
          <a:stretch/>
        </p:blipFill>
        <p:spPr bwMode="auto">
          <a:xfrm>
            <a:off x="2799440" y="1533111"/>
            <a:ext cx="1237528" cy="1302523"/>
          </a:xfrm>
          <a:prstGeom prst="rect">
            <a:avLst/>
          </a:prstGeom>
          <a:effectLst/>
        </p:spPr>
      </p:pic>
      <p:pic>
        <p:nvPicPr>
          <p:cNvPr id="1385077536" name="Graphic 21"/>
          <p:cNvPicPr/>
          <p:nvPr/>
        </p:nvPicPr>
        <p:blipFill rotWithShape="1">
          <a:blip r:embed="rId7">
            <a:extLst>
              <a:ext uri="{96DAC541-7B7A-43D3-8B79-37D633B846F1}">
                <asvg:svgBlip xmlns:asvg="http://schemas.microsoft.com/office/drawing/2016/SVG/main" r:embed="rId8"/>
              </a:ext>
            </a:extLst>
          </a:blip>
          <a:stretch/>
        </p:blipFill>
        <p:spPr bwMode="auto">
          <a:xfrm>
            <a:off x="603311" y="1620316"/>
            <a:ext cx="1196374" cy="1244386"/>
          </a:xfrm>
          <a:prstGeom prst="rect">
            <a:avLst/>
          </a:prstGeom>
          <a:effectLst/>
        </p:spPr>
      </p:pic>
      <p:pic>
        <p:nvPicPr>
          <p:cNvPr id="662516808" name="Graphic 22"/>
          <p:cNvPicPr/>
          <p:nvPr/>
        </p:nvPicPr>
        <p:blipFill rotWithShape="1">
          <a:blip r:embed="rId9">
            <a:extLst>
              <a:ext uri="{96DAC541-7B7A-43D3-8B79-37D633B846F1}">
                <asvg:svgBlip xmlns:asvg="http://schemas.microsoft.com/office/drawing/2016/SVG/main" r:embed="rId10"/>
              </a:ext>
            </a:extLst>
          </a:blip>
          <a:stretch/>
        </p:blipFill>
        <p:spPr bwMode="auto">
          <a:xfrm>
            <a:off x="7294255" y="1619335"/>
            <a:ext cx="1215971" cy="1216298"/>
          </a:xfrm>
          <a:prstGeom prst="rect">
            <a:avLst/>
          </a:prstGeom>
          <a:effectLst/>
        </p:spPr>
      </p:pic>
      <p:sp>
        <p:nvSpPr>
          <p:cNvPr id="3" name="TextBox 2">
            <a:hlinkClick r:id="rId11"/>
            <a:extLst>
              <a:ext uri="{FF2B5EF4-FFF2-40B4-BE49-F238E27FC236}">
                <a16:creationId xmlns:a16="http://schemas.microsoft.com/office/drawing/2014/main" id="{17F9073A-6AF1-ECB6-4412-10BD8359A8A1}"/>
              </a:ext>
            </a:extLst>
          </p:cNvPr>
          <p:cNvSpPr txBox="1"/>
          <p:nvPr/>
        </p:nvSpPr>
        <p:spPr>
          <a:xfrm>
            <a:off x="4572000" y="4866501"/>
            <a:ext cx="4572000" cy="248209"/>
          </a:xfrm>
          <a:prstGeom prst="rect">
            <a:avLst/>
          </a:prstGeom>
          <a:noFill/>
        </p:spPr>
        <p:txBody>
          <a:bodyPr wrap="square">
            <a:spAutoFit/>
          </a:bodyPr>
          <a:lstStyle/>
          <a:p>
            <a:pPr algn="r"/>
            <a:r>
              <a:rPr lang="en-US" sz="1013" dirty="0">
                <a:solidFill>
                  <a:schemeClr val="bg1">
                    <a:lumMod val="75000"/>
                  </a:schemeClr>
                </a:solidFill>
              </a:rPr>
              <a:t>https://</a:t>
            </a:r>
            <a:r>
              <a:rPr lang="en-US" sz="1013" dirty="0" err="1">
                <a:solidFill>
                  <a:schemeClr val="bg1">
                    <a:lumMod val="75000"/>
                  </a:schemeClr>
                </a:solidFill>
              </a:rPr>
              <a:t>www.go-fair.org</a:t>
            </a:r>
            <a:r>
              <a:rPr lang="en-US" sz="1013" dirty="0">
                <a:solidFill>
                  <a:schemeClr val="bg1">
                    <a:lumMod val="75000"/>
                  </a:schemeClr>
                </a:solidFill>
              </a:rPr>
              <a:t>/fair-principles/</a:t>
            </a:r>
          </a:p>
        </p:txBody>
      </p:sp>
    </p:spTree>
  </p:cSld>
  <p:clrMapOvr>
    <a:masterClrMapping/>
  </p:clrMapOvr>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7384172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8507753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1004524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934696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9807353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7613692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81758610"/>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66251680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6097006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06276374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64106769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970292315"/>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010401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690947-8F2A-DBAB-BC91-58155E8719AF}"/>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660FCD26-D596-91DE-D388-923C1FE33F13}"/>
              </a:ext>
            </a:extLst>
          </p:cNvPr>
          <p:cNvSpPr>
            <a:spLocks noChangeAspect="1"/>
          </p:cNvSpPr>
          <p:nvPr/>
        </p:nvSpPr>
        <p:spPr>
          <a:xfrm>
            <a:off x="2860541" y="2371483"/>
            <a:ext cx="1800000" cy="1800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sz="1800">
              <a:latin typeface="Fira Sans" panose="020B0503050000020004" pitchFamily="34" charset="0"/>
              <a:ea typeface="Fira Sans" panose="020B0503050000020004" pitchFamily="34" charset="0"/>
            </a:endParaRPr>
          </a:p>
        </p:txBody>
      </p:sp>
      <p:sp>
        <p:nvSpPr>
          <p:cNvPr id="30" name="Rectangle 29">
            <a:extLst>
              <a:ext uri="{FF2B5EF4-FFF2-40B4-BE49-F238E27FC236}">
                <a16:creationId xmlns:a16="http://schemas.microsoft.com/office/drawing/2014/main" id="{5EC3D26F-BECC-6D2F-7544-0382E5C5CB3C}"/>
              </a:ext>
            </a:extLst>
          </p:cNvPr>
          <p:cNvSpPr>
            <a:spLocks noChangeAspect="1"/>
          </p:cNvSpPr>
          <p:nvPr/>
        </p:nvSpPr>
        <p:spPr>
          <a:xfrm>
            <a:off x="4699008" y="2371483"/>
            <a:ext cx="1800000" cy="1800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sz="1800">
              <a:latin typeface="Fira Sans" panose="020B0503050000020004" pitchFamily="34" charset="0"/>
              <a:ea typeface="Fira Sans" panose="020B0503050000020004" pitchFamily="34" charset="0"/>
            </a:endParaRPr>
          </a:p>
        </p:txBody>
      </p:sp>
      <p:sp>
        <p:nvSpPr>
          <p:cNvPr id="29" name="Rectangle 28">
            <a:extLst>
              <a:ext uri="{FF2B5EF4-FFF2-40B4-BE49-F238E27FC236}">
                <a16:creationId xmlns:a16="http://schemas.microsoft.com/office/drawing/2014/main" id="{9FD0F692-2458-7766-6CD1-536E594952B9}"/>
              </a:ext>
            </a:extLst>
          </p:cNvPr>
          <p:cNvSpPr>
            <a:spLocks noChangeAspect="1"/>
          </p:cNvSpPr>
          <p:nvPr/>
        </p:nvSpPr>
        <p:spPr>
          <a:xfrm>
            <a:off x="4695605" y="523387"/>
            <a:ext cx="1800000" cy="1800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sz="1800">
              <a:latin typeface="Fira Sans" panose="020B0503050000020004" pitchFamily="34" charset="0"/>
              <a:ea typeface="Fira Sans" panose="020B0503050000020004" pitchFamily="34" charset="0"/>
            </a:endParaRPr>
          </a:p>
        </p:txBody>
      </p:sp>
      <p:sp>
        <p:nvSpPr>
          <p:cNvPr id="7" name="Rectangle 6">
            <a:extLst>
              <a:ext uri="{FF2B5EF4-FFF2-40B4-BE49-F238E27FC236}">
                <a16:creationId xmlns:a16="http://schemas.microsoft.com/office/drawing/2014/main" id="{9AF49C57-94D5-E3B9-DF08-2D777F764667}"/>
              </a:ext>
            </a:extLst>
          </p:cNvPr>
          <p:cNvSpPr>
            <a:spLocks noChangeAspect="1"/>
          </p:cNvSpPr>
          <p:nvPr/>
        </p:nvSpPr>
        <p:spPr>
          <a:xfrm>
            <a:off x="2853815" y="523387"/>
            <a:ext cx="1800000" cy="18000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sz="1800">
              <a:latin typeface="Fira Sans" panose="020B0503050000020004" pitchFamily="34" charset="0"/>
              <a:ea typeface="Fira Sans" panose="020B0503050000020004" pitchFamily="34" charset="0"/>
            </a:endParaRPr>
          </a:p>
        </p:txBody>
      </p:sp>
      <p:sp>
        <p:nvSpPr>
          <p:cNvPr id="14" name="Titel 1">
            <a:extLst>
              <a:ext uri="{FF2B5EF4-FFF2-40B4-BE49-F238E27FC236}">
                <a16:creationId xmlns:a16="http://schemas.microsoft.com/office/drawing/2014/main" id="{8292F2BE-61AC-8CBD-30A8-C4C5FF4EE8F0}"/>
              </a:ext>
            </a:extLst>
          </p:cNvPr>
          <p:cNvSpPr txBox="1">
            <a:spLocks/>
          </p:cNvSpPr>
          <p:nvPr/>
        </p:nvSpPr>
        <p:spPr>
          <a:xfrm>
            <a:off x="1514318" y="1331147"/>
            <a:ext cx="1244363" cy="411760"/>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a:lnSpc>
                <a:spcPct val="100000"/>
              </a:lnSpc>
            </a:pPr>
            <a:r>
              <a:rPr lang="en-GB" sz="2400" dirty="0">
                <a:solidFill>
                  <a:schemeClr val="accent2"/>
                </a:solidFill>
                <a:latin typeface="Fira Sans" panose="020B0503050000020004" pitchFamily="34" charset="0"/>
                <a:ea typeface="Fira Sans" panose="020B0503050000020004" pitchFamily="34" charset="0"/>
              </a:rPr>
              <a:t>Open</a:t>
            </a:r>
          </a:p>
        </p:txBody>
      </p:sp>
      <p:sp>
        <p:nvSpPr>
          <p:cNvPr id="15" name="Titel 1">
            <a:extLst>
              <a:ext uri="{FF2B5EF4-FFF2-40B4-BE49-F238E27FC236}">
                <a16:creationId xmlns:a16="http://schemas.microsoft.com/office/drawing/2014/main" id="{3C089A1E-905E-D40F-72A2-11E75F109D70}"/>
              </a:ext>
            </a:extLst>
          </p:cNvPr>
          <p:cNvSpPr txBox="1">
            <a:spLocks/>
          </p:cNvSpPr>
          <p:nvPr/>
        </p:nvSpPr>
        <p:spPr>
          <a:xfrm>
            <a:off x="1514319" y="3065604"/>
            <a:ext cx="1244363" cy="411760"/>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a:lnSpc>
                <a:spcPct val="100000"/>
              </a:lnSpc>
            </a:pPr>
            <a:r>
              <a:rPr lang="en-GB" sz="2400" dirty="0">
                <a:solidFill>
                  <a:schemeClr val="tx1">
                    <a:lumMod val="50000"/>
                    <a:lumOff val="50000"/>
                  </a:schemeClr>
                </a:solidFill>
                <a:latin typeface="Fira Sans" panose="020B0503050000020004" pitchFamily="34" charset="0"/>
                <a:ea typeface="Fira Sans" panose="020B0503050000020004" pitchFamily="34" charset="0"/>
              </a:rPr>
              <a:t>Closed</a:t>
            </a:r>
          </a:p>
        </p:txBody>
      </p:sp>
      <p:sp>
        <p:nvSpPr>
          <p:cNvPr id="16" name="Titel 1">
            <a:extLst>
              <a:ext uri="{FF2B5EF4-FFF2-40B4-BE49-F238E27FC236}">
                <a16:creationId xmlns:a16="http://schemas.microsoft.com/office/drawing/2014/main" id="{8301A743-1A1C-5ECC-192D-CE1BC4566135}"/>
              </a:ext>
            </a:extLst>
          </p:cNvPr>
          <p:cNvSpPr txBox="1">
            <a:spLocks/>
          </p:cNvSpPr>
          <p:nvPr/>
        </p:nvSpPr>
        <p:spPr>
          <a:xfrm>
            <a:off x="3052527" y="4247406"/>
            <a:ext cx="1577974" cy="411760"/>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a:lnSpc>
                <a:spcPct val="100000"/>
              </a:lnSpc>
            </a:pPr>
            <a:r>
              <a:rPr lang="en-GB" sz="2400" dirty="0">
                <a:solidFill>
                  <a:schemeClr val="tx1">
                    <a:lumMod val="50000"/>
                    <a:lumOff val="50000"/>
                  </a:schemeClr>
                </a:solidFill>
                <a:latin typeface="Fira Sans" panose="020B0503050000020004" pitchFamily="34" charset="0"/>
                <a:ea typeface="Fira Sans" panose="020B0503050000020004" pitchFamily="34" charset="0"/>
              </a:rPr>
              <a:t>Not FAIR</a:t>
            </a:r>
          </a:p>
        </p:txBody>
      </p:sp>
      <p:sp>
        <p:nvSpPr>
          <p:cNvPr id="17" name="Titel 1">
            <a:extLst>
              <a:ext uri="{FF2B5EF4-FFF2-40B4-BE49-F238E27FC236}">
                <a16:creationId xmlns:a16="http://schemas.microsoft.com/office/drawing/2014/main" id="{7BEF8991-F7AC-1229-597F-2F6D7AB29CF2}"/>
              </a:ext>
            </a:extLst>
          </p:cNvPr>
          <p:cNvSpPr txBox="1">
            <a:spLocks/>
          </p:cNvSpPr>
          <p:nvPr/>
        </p:nvSpPr>
        <p:spPr>
          <a:xfrm>
            <a:off x="5159094" y="4247406"/>
            <a:ext cx="1099063" cy="411760"/>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a:lnSpc>
                <a:spcPct val="100000"/>
              </a:lnSpc>
            </a:pPr>
            <a:r>
              <a:rPr lang="en-GB" sz="2400" dirty="0">
                <a:solidFill>
                  <a:schemeClr val="accent2"/>
                </a:solidFill>
                <a:latin typeface="Fira Sans" panose="020B0503050000020004" pitchFamily="34" charset="0"/>
                <a:ea typeface="Fira Sans" panose="020B0503050000020004" pitchFamily="34" charset="0"/>
              </a:rPr>
              <a:t>FAIR</a:t>
            </a:r>
          </a:p>
        </p:txBody>
      </p:sp>
      <p:pic>
        <p:nvPicPr>
          <p:cNvPr id="19" name="Picture 18">
            <a:extLst>
              <a:ext uri="{FF2B5EF4-FFF2-40B4-BE49-F238E27FC236}">
                <a16:creationId xmlns:a16="http://schemas.microsoft.com/office/drawing/2014/main" id="{3C9EB194-30FE-1442-2949-484AC09D0219}"/>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4839820" y="2515698"/>
            <a:ext cx="1511569" cy="1511569"/>
          </a:xfrm>
          <a:prstGeom prst="rect">
            <a:avLst/>
          </a:prstGeom>
        </p:spPr>
      </p:pic>
      <p:pic>
        <p:nvPicPr>
          <p:cNvPr id="23" name="Picture 22">
            <a:extLst>
              <a:ext uri="{FF2B5EF4-FFF2-40B4-BE49-F238E27FC236}">
                <a16:creationId xmlns:a16="http://schemas.microsoft.com/office/drawing/2014/main" id="{FDD23A23-0053-2489-E7DB-89A0B342A93E}"/>
              </a:ext>
            </a:extLst>
          </p:cNvPr>
          <p:cNvPicPr>
            <a:picLocks noChangeAspect="1"/>
          </p:cNvPicPr>
          <p:nvPr/>
        </p:nvPicPr>
        <p:blipFill>
          <a:blip r:embed="rId4" cstate="hqprint">
            <a:extLst>
              <a:ext uri="{28A0092B-C50C-407E-A947-70E740481C1C}">
                <a14:useLocalDpi xmlns:a14="http://schemas.microsoft.com/office/drawing/2010/main"/>
              </a:ext>
            </a:extLst>
          </a:blip>
          <a:srcRect t="-2482"/>
          <a:stretch>
            <a:fillRect/>
          </a:stretch>
        </p:blipFill>
        <p:spPr>
          <a:xfrm>
            <a:off x="2935159" y="598501"/>
            <a:ext cx="1581539" cy="1581539"/>
          </a:xfrm>
          <a:prstGeom prst="rect">
            <a:avLst/>
          </a:prstGeom>
        </p:spPr>
      </p:pic>
      <p:pic>
        <p:nvPicPr>
          <p:cNvPr id="25" name="Picture 24">
            <a:extLst>
              <a:ext uri="{FF2B5EF4-FFF2-40B4-BE49-F238E27FC236}">
                <a16:creationId xmlns:a16="http://schemas.microsoft.com/office/drawing/2014/main" id="{82E72BDA-E116-5A45-E9D7-596199355996}"/>
              </a:ext>
            </a:extLst>
          </p:cNvPr>
          <p:cNvPicPr>
            <a:picLocks noChangeAspect="1"/>
          </p:cNvPicPr>
          <p:nvPr/>
        </p:nvPicPr>
        <p:blipFill>
          <a:blip r:embed="rId5" cstate="hqprint">
            <a:extLst>
              <a:ext uri="{BEBA8EAE-BF5A-486C-A8C5-ECC9F3942E4B}">
                <a14:imgProps xmlns:a14="http://schemas.microsoft.com/office/drawing/2010/main">
                  <a14:imgLayer r:embed="rId6">
                    <a14:imgEffect>
                      <a14:brightnessContrast bright="40000"/>
                    </a14:imgEffect>
                  </a14:imgLayer>
                </a14:imgProps>
              </a:ext>
              <a:ext uri="{28A0092B-C50C-407E-A947-70E740481C1C}">
                <a14:useLocalDpi xmlns:a14="http://schemas.microsoft.com/office/drawing/2010/main"/>
              </a:ext>
            </a:extLst>
          </a:blip>
          <a:srcRect r="-1310"/>
          <a:stretch>
            <a:fillRect/>
          </a:stretch>
        </p:blipFill>
        <p:spPr>
          <a:xfrm>
            <a:off x="4785144" y="584559"/>
            <a:ext cx="1663956" cy="1663956"/>
          </a:xfrm>
          <a:prstGeom prst="rect">
            <a:avLst/>
          </a:prstGeom>
        </p:spPr>
      </p:pic>
      <p:pic>
        <p:nvPicPr>
          <p:cNvPr id="27" name="Picture 26">
            <a:extLst>
              <a:ext uri="{FF2B5EF4-FFF2-40B4-BE49-F238E27FC236}">
                <a16:creationId xmlns:a16="http://schemas.microsoft.com/office/drawing/2014/main" id="{939B02B2-E59B-D90C-650F-510FB04E5F66}"/>
              </a:ext>
            </a:extLst>
          </p:cNvPr>
          <p:cNvPicPr>
            <a:picLocks noChangeAspect="1"/>
          </p:cNvPicPr>
          <p:nvPr/>
        </p:nvPicPr>
        <p:blipFill>
          <a:blip r:embed="rId7" cstate="hqprint">
            <a:extLst>
              <a:ext uri="{BEBA8EAE-BF5A-486C-A8C5-ECC9F3942E4B}">
                <a14:imgProps xmlns:a14="http://schemas.microsoft.com/office/drawing/2010/main">
                  <a14:imgLayer r:embed="rId8">
                    <a14:imgEffect>
                      <a14:saturation sat="0"/>
                    </a14:imgEffect>
                  </a14:imgLayer>
                </a14:imgProps>
              </a:ext>
              <a:ext uri="{28A0092B-C50C-407E-A947-70E740481C1C}">
                <a14:useLocalDpi xmlns:a14="http://schemas.microsoft.com/office/drawing/2010/main"/>
              </a:ext>
            </a:extLst>
          </a:blip>
          <a:srcRect/>
          <a:stretch>
            <a:fillRect/>
          </a:stretch>
        </p:blipFill>
        <p:spPr>
          <a:xfrm>
            <a:off x="3004382" y="2535058"/>
            <a:ext cx="1512316" cy="1511569"/>
          </a:xfrm>
          <a:prstGeom prst="rect">
            <a:avLst/>
          </a:prstGeom>
        </p:spPr>
      </p:pic>
      <p:sp>
        <p:nvSpPr>
          <p:cNvPr id="2" name="Titel 1">
            <a:extLst>
              <a:ext uri="{FF2B5EF4-FFF2-40B4-BE49-F238E27FC236}">
                <a16:creationId xmlns:a16="http://schemas.microsoft.com/office/drawing/2014/main" id="{2D2A3A36-4E94-2625-777C-1DA9A6EC123D}"/>
              </a:ext>
            </a:extLst>
          </p:cNvPr>
          <p:cNvSpPr txBox="1">
            <a:spLocks/>
          </p:cNvSpPr>
          <p:nvPr/>
        </p:nvSpPr>
        <p:spPr>
          <a:xfrm>
            <a:off x="6861967" y="368300"/>
            <a:ext cx="2052710" cy="499616"/>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a:lnSpc>
                <a:spcPct val="100000"/>
              </a:lnSpc>
            </a:pPr>
            <a:r>
              <a:rPr lang="en-GB" sz="2400" dirty="0">
                <a:solidFill>
                  <a:schemeClr val="accent2"/>
                </a:solidFill>
                <a:latin typeface="Fira Sans" panose="020B0503050000020004" pitchFamily="34" charset="0"/>
                <a:ea typeface="Fira Sans" panose="020B0503050000020004" pitchFamily="34" charset="0"/>
              </a:rPr>
              <a:t>FAIR &amp; Open</a:t>
            </a:r>
          </a:p>
        </p:txBody>
      </p:sp>
      <p:cxnSp>
        <p:nvCxnSpPr>
          <p:cNvPr id="4" name="Straight Connector 3">
            <a:extLst>
              <a:ext uri="{FF2B5EF4-FFF2-40B4-BE49-F238E27FC236}">
                <a16:creationId xmlns:a16="http://schemas.microsoft.com/office/drawing/2014/main" id="{1A55E469-28EB-E7B5-3EA5-66F74EB6317F}"/>
              </a:ext>
            </a:extLst>
          </p:cNvPr>
          <p:cNvCxnSpPr/>
          <p:nvPr/>
        </p:nvCxnSpPr>
        <p:spPr>
          <a:xfrm>
            <a:off x="2803607" y="368300"/>
            <a:ext cx="0" cy="390693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D44FBE6A-F494-328D-DB32-3B2E3E22C7D9}"/>
              </a:ext>
            </a:extLst>
          </p:cNvPr>
          <p:cNvCxnSpPr>
            <a:cxnSpLocks/>
          </p:cNvCxnSpPr>
          <p:nvPr/>
        </p:nvCxnSpPr>
        <p:spPr>
          <a:xfrm flipH="1">
            <a:off x="2803607" y="4275233"/>
            <a:ext cx="3838493" cy="0"/>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319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7" grpId="0" animBg="1"/>
      <p:bldP spid="2"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60B9CB-26A4-7884-3223-D4B4460673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703B1-A350-1374-C700-50239585028F}"/>
              </a:ext>
            </a:extLst>
          </p:cNvPr>
          <p:cNvSpPr txBox="1">
            <a:spLocks/>
          </p:cNvSpPr>
          <p:nvPr/>
        </p:nvSpPr>
        <p:spPr>
          <a:xfrm>
            <a:off x="1350723" y="1756202"/>
            <a:ext cx="6442554" cy="1631095"/>
          </a:xfrm>
          <a:prstGeom prst="rect">
            <a:avLst/>
          </a:prstGeom>
        </p:spPr>
        <p:txBody>
          <a:bodyPr anchor="ct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marL="0" marR="0" lvl="0" indent="0" algn="ctr" defTabSz="685800" rtl="0" eaLnBrk="1" fontAlgn="auto" latinLnBrk="0" hangingPunct="1">
              <a:lnSpc>
                <a:spcPct val="100000"/>
              </a:lnSpc>
              <a:spcBef>
                <a:spcPct val="0"/>
              </a:spcBef>
              <a:spcAft>
                <a:spcPts val="0"/>
              </a:spcAft>
              <a:buClrTx/>
              <a:buSzTx/>
              <a:buFontTx/>
              <a:buNone/>
              <a:tabLst/>
              <a:defRPr/>
            </a:pPr>
            <a:r>
              <a:rPr kumimoji="0" lang="en-US" sz="6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Open ≠ FAIR</a:t>
            </a:r>
          </a:p>
        </p:txBody>
      </p:sp>
    </p:spTree>
    <p:extLst>
      <p:ext uri="{BB962C8B-B14F-4D97-AF65-F5344CB8AC3E}">
        <p14:creationId xmlns:p14="http://schemas.microsoft.com/office/powerpoint/2010/main" val="160664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150B5A-D97C-51E0-6235-6FBAB476E28C}"/>
              </a:ext>
            </a:extLst>
          </p:cNvPr>
          <p:cNvSpPr>
            <a:spLocks noGrp="1"/>
          </p:cNvSpPr>
          <p:nvPr>
            <p:ph type="title"/>
          </p:nvPr>
        </p:nvSpPr>
        <p:spPr>
          <a:xfrm>
            <a:off x="781291" y="1876180"/>
            <a:ext cx="7734059" cy="1771260"/>
          </a:xfrm>
        </p:spPr>
        <p:txBody>
          <a:bodyPr/>
          <a:lstStyle/>
          <a:p>
            <a:r>
              <a:rPr lang="en-US" dirty="0"/>
              <a:t>Establishing your </a:t>
            </a:r>
            <a:r>
              <a:rPr lang="en-US" dirty="0">
                <a:solidFill>
                  <a:schemeClr val="accent2"/>
                </a:solidFill>
              </a:rPr>
              <a:t>unique identity as a researcher </a:t>
            </a:r>
            <a:r>
              <a:rPr lang="en-US" dirty="0"/>
              <a:t>is the start of Research Data Management </a:t>
            </a:r>
          </a:p>
        </p:txBody>
      </p:sp>
    </p:spTree>
    <p:extLst>
      <p:ext uri="{BB962C8B-B14F-4D97-AF65-F5344CB8AC3E}">
        <p14:creationId xmlns:p14="http://schemas.microsoft.com/office/powerpoint/2010/main" val="12427438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CA4BA-1E87-BF7B-6F7C-41A4EDB9ECBD}"/>
              </a:ext>
            </a:extLst>
          </p:cNvPr>
          <p:cNvSpPr>
            <a:spLocks noGrp="1"/>
          </p:cNvSpPr>
          <p:nvPr>
            <p:ph type="title" idx="4294967295"/>
          </p:nvPr>
        </p:nvSpPr>
        <p:spPr>
          <a:xfrm>
            <a:off x="868102" y="2109054"/>
            <a:ext cx="5051425" cy="1087438"/>
          </a:xfrm>
        </p:spPr>
        <p:txBody>
          <a:bodyPr/>
          <a:lstStyle/>
          <a:p>
            <a:r>
              <a:rPr lang="en-US" sz="3600" dirty="0">
                <a:latin typeface="Fira Sans" panose="020B0503050000020004" pitchFamily="34" charset="0"/>
                <a:ea typeface="Fira Sans" panose="020B0503050000020004" pitchFamily="34" charset="0"/>
              </a:rPr>
              <a:t>Metadata can always be made </a:t>
            </a:r>
            <a:r>
              <a:rPr lang="en-US" sz="3600" dirty="0">
                <a:solidFill>
                  <a:schemeClr val="accent2"/>
                </a:solidFill>
                <a:latin typeface="Fira Sans" panose="020B0503050000020004" pitchFamily="34" charset="0"/>
                <a:ea typeface="Fira Sans" panose="020B0503050000020004" pitchFamily="34" charset="0"/>
              </a:rPr>
              <a:t>Open &amp; FAIR</a:t>
            </a:r>
          </a:p>
        </p:txBody>
      </p:sp>
      <p:pic>
        <p:nvPicPr>
          <p:cNvPr id="3" name="Picture 2" descr="U.S. Nutrition Facts Panel">
            <a:extLst>
              <a:ext uri="{FF2B5EF4-FFF2-40B4-BE49-F238E27FC236}">
                <a16:creationId xmlns:a16="http://schemas.microsoft.com/office/drawing/2014/main" id="{DAD48219-9E58-5FC2-1F67-1BA6836EB266}"/>
              </a:ext>
            </a:extLst>
          </p:cNvPr>
          <p:cNvPicPr>
            <a:picLocks noChangeAspect="1"/>
          </p:cNvPicPr>
          <p:nvPr/>
        </p:nvPicPr>
        <p:blipFill>
          <a:blip r:embed="rId2" cstate="hqprint">
            <a:extLst>
              <a:ext uri="{28A0092B-C50C-407E-A947-70E740481C1C}">
                <a14:useLocalDpi xmlns:a14="http://schemas.microsoft.com/office/drawing/2010/main"/>
              </a:ext>
            </a:extLst>
          </a:blip>
          <a:srcRect/>
          <a:stretch/>
        </p:blipFill>
        <p:spPr>
          <a:xfrm>
            <a:off x="6040928" y="1481203"/>
            <a:ext cx="1834301" cy="2181094"/>
          </a:xfrm>
          <a:prstGeom prst="rect">
            <a:avLst/>
          </a:prstGeom>
        </p:spPr>
      </p:pic>
    </p:spTree>
    <p:extLst>
      <p:ext uri="{BB962C8B-B14F-4D97-AF65-F5344CB8AC3E}">
        <p14:creationId xmlns:p14="http://schemas.microsoft.com/office/powerpoint/2010/main" val="3436031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2FCB71-EFBF-5D4F-ACF6-0F582A6FD054}"/>
              </a:ext>
            </a:extLst>
          </p:cNvPr>
          <p:cNvSpPr>
            <a:spLocks noGrp="1"/>
          </p:cNvSpPr>
          <p:nvPr>
            <p:ph type="title"/>
          </p:nvPr>
        </p:nvSpPr>
        <p:spPr>
          <a:xfrm>
            <a:off x="1357460" y="2074664"/>
            <a:ext cx="6846805" cy="994172"/>
          </a:xfrm>
        </p:spPr>
        <p:txBody>
          <a:bodyPr/>
          <a:lstStyle/>
          <a:p>
            <a:r>
              <a:rPr lang="en-US"/>
              <a:t>What </a:t>
            </a:r>
            <a:r>
              <a:rPr lang="en-US" dirty="0"/>
              <a:t>happens to </a:t>
            </a:r>
            <a:r>
              <a:rPr lang="en-US"/>
              <a:t>your data </a:t>
            </a:r>
            <a:r>
              <a:rPr lang="en-US" dirty="0"/>
              <a:t>at the end of the</a:t>
            </a:r>
            <a:r>
              <a:rPr lang="en-US"/>
              <a:t> project?</a:t>
            </a:r>
          </a:p>
        </p:txBody>
      </p:sp>
    </p:spTree>
    <p:extLst>
      <p:ext uri="{BB962C8B-B14F-4D97-AF65-F5344CB8AC3E}">
        <p14:creationId xmlns:p14="http://schemas.microsoft.com/office/powerpoint/2010/main" val="9977956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1215088" y="583364"/>
            <a:ext cx="6779403" cy="196580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endPar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3" name="Content Placeholder 2">
            <a:extLst>
              <a:ext uri="{FF2B5EF4-FFF2-40B4-BE49-F238E27FC236}">
                <a16:creationId xmlns:a16="http://schemas.microsoft.com/office/drawing/2014/main" id="{1E381AF2-B3FA-055C-B465-BC444C075499}"/>
              </a:ext>
            </a:extLst>
          </p:cNvPr>
          <p:cNvSpPr txBox="1">
            <a:spLocks/>
          </p:cNvSpPr>
          <p:nvPr/>
        </p:nvSpPr>
        <p:spPr>
          <a:xfrm>
            <a:off x="3556111" y="3742331"/>
            <a:ext cx="1629251" cy="415134"/>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Consume Data</a:t>
            </a:r>
          </a:p>
        </p:txBody>
      </p:sp>
      <p:sp>
        <p:nvSpPr>
          <p:cNvPr id="4" name="Content Placeholder 2">
            <a:extLst>
              <a:ext uri="{FF2B5EF4-FFF2-40B4-BE49-F238E27FC236}">
                <a16:creationId xmlns:a16="http://schemas.microsoft.com/office/drawing/2014/main" id="{E160C9F6-2FD1-C97D-93AF-D0C19014A6E1}"/>
              </a:ext>
            </a:extLst>
          </p:cNvPr>
          <p:cNvSpPr txBox="1">
            <a:spLocks/>
          </p:cNvSpPr>
          <p:nvPr/>
        </p:nvSpPr>
        <p:spPr>
          <a:xfrm>
            <a:off x="6561668" y="3057923"/>
            <a:ext cx="1836036" cy="6322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Data </a:t>
            </a:r>
            <a:r>
              <a:rPr kumimoji="0" lang="en-US" sz="16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never to be looked at again</a:t>
            </a:r>
          </a:p>
        </p:txBody>
      </p:sp>
      <p:grpSp>
        <p:nvGrpSpPr>
          <p:cNvPr id="7" name="Group 6">
            <a:extLst>
              <a:ext uri="{FF2B5EF4-FFF2-40B4-BE49-F238E27FC236}">
                <a16:creationId xmlns:a16="http://schemas.microsoft.com/office/drawing/2014/main" id="{CDD97861-C103-E1F0-B845-BE6613CF0B1C}"/>
              </a:ext>
            </a:extLst>
          </p:cNvPr>
          <p:cNvGrpSpPr/>
          <p:nvPr/>
        </p:nvGrpSpPr>
        <p:grpSpPr>
          <a:xfrm>
            <a:off x="1464852" y="2765392"/>
            <a:ext cx="1406336" cy="1318023"/>
            <a:chOff x="1464852" y="2765392"/>
            <a:chExt cx="1406336" cy="1318023"/>
          </a:xfrm>
        </p:grpSpPr>
        <p:sp>
          <p:nvSpPr>
            <p:cNvPr id="2" name="Content Placeholder 2">
              <a:extLst>
                <a:ext uri="{FF2B5EF4-FFF2-40B4-BE49-F238E27FC236}">
                  <a16:creationId xmlns:a16="http://schemas.microsoft.com/office/drawing/2014/main" id="{6155EE11-73DF-3645-1C0D-F27B83D6123E}"/>
                </a:ext>
              </a:extLst>
            </p:cNvPr>
            <p:cNvSpPr txBox="1">
              <a:spLocks/>
            </p:cNvSpPr>
            <p:nvPr/>
          </p:nvSpPr>
          <p:spPr>
            <a:xfrm>
              <a:off x="1464852" y="3733596"/>
              <a:ext cx="1406336" cy="349819"/>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Create Data</a:t>
              </a:r>
            </a:p>
          </p:txBody>
        </p:sp>
        <p:pic>
          <p:nvPicPr>
            <p:cNvPr id="6" name="Graphic 5">
              <a:extLst>
                <a:ext uri="{FF2B5EF4-FFF2-40B4-BE49-F238E27FC236}">
                  <a16:creationId xmlns:a16="http://schemas.microsoft.com/office/drawing/2014/main" id="{37B1B055-A1C6-A68B-24CF-F0F0DC173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1620" y="2765392"/>
              <a:ext cx="812800" cy="812800"/>
            </a:xfrm>
            <a:prstGeom prst="rect">
              <a:avLst/>
            </a:prstGeom>
          </p:spPr>
        </p:pic>
      </p:grpSp>
      <p:pic>
        <p:nvPicPr>
          <p:cNvPr id="8" name="Graphic 7">
            <a:extLst>
              <a:ext uri="{FF2B5EF4-FFF2-40B4-BE49-F238E27FC236}">
                <a16:creationId xmlns:a16="http://schemas.microsoft.com/office/drawing/2014/main" id="{15D1DE9F-164D-63F3-431A-F62F0D3E73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09016" y="1915001"/>
            <a:ext cx="601142" cy="601142"/>
          </a:xfrm>
          <a:prstGeom prst="rect">
            <a:avLst/>
          </a:prstGeom>
        </p:spPr>
      </p:pic>
      <p:sp>
        <p:nvSpPr>
          <p:cNvPr id="9" name="Content Placeholder 2">
            <a:extLst>
              <a:ext uri="{FF2B5EF4-FFF2-40B4-BE49-F238E27FC236}">
                <a16:creationId xmlns:a16="http://schemas.microsoft.com/office/drawing/2014/main" id="{9CAE3FB0-5070-7486-91D9-5BC8F8180EBC}"/>
              </a:ext>
            </a:extLst>
          </p:cNvPr>
          <p:cNvSpPr txBox="1">
            <a:spLocks/>
          </p:cNvSpPr>
          <p:nvPr/>
        </p:nvSpPr>
        <p:spPr>
          <a:xfrm>
            <a:off x="6537153" y="2042370"/>
            <a:ext cx="942533" cy="3464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Paper </a:t>
            </a:r>
          </a:p>
        </p:txBody>
      </p:sp>
      <p:pic>
        <p:nvPicPr>
          <p:cNvPr id="10" name="Graphic 9">
            <a:extLst>
              <a:ext uri="{FF2B5EF4-FFF2-40B4-BE49-F238E27FC236}">
                <a16:creationId xmlns:a16="http://schemas.microsoft.com/office/drawing/2014/main" id="{23933E4B-057C-D5A0-1F74-92A36380B0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885725" y="2859127"/>
            <a:ext cx="719065" cy="719065"/>
          </a:xfrm>
          <a:prstGeom prst="rect">
            <a:avLst/>
          </a:prstGeom>
        </p:spPr>
      </p:pic>
      <p:pic>
        <p:nvPicPr>
          <p:cNvPr id="14" name="Graphic 13">
            <a:extLst>
              <a:ext uri="{FF2B5EF4-FFF2-40B4-BE49-F238E27FC236}">
                <a16:creationId xmlns:a16="http://schemas.microsoft.com/office/drawing/2014/main" id="{2C627C53-B4B0-1134-B491-811B12A366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5974637" y="3139114"/>
            <a:ext cx="469900" cy="469900"/>
          </a:xfrm>
          <a:prstGeom prst="rect">
            <a:avLst/>
          </a:prstGeom>
        </p:spPr>
      </p:pic>
      <p:cxnSp>
        <p:nvCxnSpPr>
          <p:cNvPr id="16" name="Straight Arrow Connector 15">
            <a:extLst>
              <a:ext uri="{FF2B5EF4-FFF2-40B4-BE49-F238E27FC236}">
                <a16:creationId xmlns:a16="http://schemas.microsoft.com/office/drawing/2014/main" id="{18624D9A-E2C3-7623-26AB-0F1EC7A52C30}"/>
              </a:ext>
            </a:extLst>
          </p:cNvPr>
          <p:cNvCxnSpPr/>
          <p:nvPr/>
        </p:nvCxnSpPr>
        <p:spPr>
          <a:xfrm>
            <a:off x="2815048" y="3224838"/>
            <a:ext cx="682171"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9B24AA6-7EEE-A6A2-ED7B-36450B19CD83}"/>
              </a:ext>
            </a:extLst>
          </p:cNvPr>
          <p:cNvCxnSpPr/>
          <p:nvPr/>
        </p:nvCxnSpPr>
        <p:spPr>
          <a:xfrm>
            <a:off x="4974905" y="3224838"/>
            <a:ext cx="682171" cy="0"/>
          </a:xfrm>
          <a:prstGeom prst="straightConnector1">
            <a:avLst/>
          </a:prstGeom>
          <a:ln w="285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F8692E-C65D-3906-7E72-F62FDD9432BD}"/>
              </a:ext>
            </a:extLst>
          </p:cNvPr>
          <p:cNvCxnSpPr>
            <a:cxnSpLocks/>
          </p:cNvCxnSpPr>
          <p:nvPr/>
        </p:nvCxnSpPr>
        <p:spPr>
          <a:xfrm flipV="1">
            <a:off x="4921842" y="2552429"/>
            <a:ext cx="679948" cy="347198"/>
          </a:xfrm>
          <a:prstGeom prst="straightConnector1">
            <a:avLst/>
          </a:prstGeom>
          <a:ln w="28575">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8EDCF306-7B34-F21F-6177-E45829890D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974637" y="4258334"/>
            <a:ext cx="470795" cy="470795"/>
          </a:xfrm>
          <a:prstGeom prst="rect">
            <a:avLst/>
          </a:prstGeom>
        </p:spPr>
      </p:pic>
      <p:cxnSp>
        <p:nvCxnSpPr>
          <p:cNvPr id="26" name="Straight Arrow Connector 25">
            <a:extLst>
              <a:ext uri="{FF2B5EF4-FFF2-40B4-BE49-F238E27FC236}">
                <a16:creationId xmlns:a16="http://schemas.microsoft.com/office/drawing/2014/main" id="{36F9B9D6-A71A-0FF3-2DF6-38166FFE27E3}"/>
              </a:ext>
            </a:extLst>
          </p:cNvPr>
          <p:cNvCxnSpPr>
            <a:cxnSpLocks/>
          </p:cNvCxnSpPr>
          <p:nvPr/>
        </p:nvCxnSpPr>
        <p:spPr>
          <a:xfrm>
            <a:off x="6209587" y="3690206"/>
            <a:ext cx="0" cy="393209"/>
          </a:xfrm>
          <a:prstGeom prst="straightConnector1">
            <a:avLst/>
          </a:prstGeom>
          <a:ln w="285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451CFBA3-5424-9005-94EC-35D8ECF0DC56}"/>
              </a:ext>
            </a:extLst>
          </p:cNvPr>
          <p:cNvSpPr txBox="1">
            <a:spLocks/>
          </p:cNvSpPr>
          <p:nvPr/>
        </p:nvSpPr>
        <p:spPr>
          <a:xfrm>
            <a:off x="6569035" y="4315897"/>
            <a:ext cx="1836036" cy="56017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Data loss &amp; research waste</a:t>
            </a:r>
          </a:p>
        </p:txBody>
      </p:sp>
      <p:sp>
        <p:nvSpPr>
          <p:cNvPr id="5" name="Content Placeholder 2">
            <a:extLst>
              <a:ext uri="{FF2B5EF4-FFF2-40B4-BE49-F238E27FC236}">
                <a16:creationId xmlns:a16="http://schemas.microsoft.com/office/drawing/2014/main" id="{E046DF17-606A-69C2-6600-B39C8BBA053A}"/>
              </a:ext>
            </a:extLst>
          </p:cNvPr>
          <p:cNvSpPr txBox="1">
            <a:spLocks/>
          </p:cNvSpPr>
          <p:nvPr/>
        </p:nvSpPr>
        <p:spPr>
          <a:xfrm>
            <a:off x="742941" y="822551"/>
            <a:ext cx="7662130" cy="60114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Research Data Management can go wrong</a:t>
            </a:r>
          </a:p>
        </p:txBody>
      </p:sp>
    </p:spTree>
    <p:extLst>
      <p:ext uri="{BB962C8B-B14F-4D97-AF65-F5344CB8AC3E}">
        <p14:creationId xmlns:p14="http://schemas.microsoft.com/office/powerpoint/2010/main" val="2716876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29"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1010256" y="626196"/>
            <a:ext cx="7152131" cy="6670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24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We can also do it better: efficient &amp; sustainable</a:t>
            </a:r>
          </a:p>
        </p:txBody>
      </p:sp>
      <p:sp>
        <p:nvSpPr>
          <p:cNvPr id="35" name="Oval 34">
            <a:extLst>
              <a:ext uri="{FF2B5EF4-FFF2-40B4-BE49-F238E27FC236}">
                <a16:creationId xmlns:a16="http://schemas.microsoft.com/office/drawing/2014/main" id="{5265E9DE-AF77-F816-E2C9-4439D9D95979}"/>
              </a:ext>
            </a:extLst>
          </p:cNvPr>
          <p:cNvSpPr/>
          <p:nvPr/>
        </p:nvSpPr>
        <p:spPr>
          <a:xfrm>
            <a:off x="3330887" y="2172129"/>
            <a:ext cx="2418599" cy="2418599"/>
          </a:xfrm>
          <a:prstGeom prst="ellipse">
            <a:avLst/>
          </a:prstGeom>
          <a:noFill/>
          <a:ln w="38100">
            <a:solidFill>
              <a:srgbClr val="FF90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endParaRPr>
          </a:p>
        </p:txBody>
      </p:sp>
      <p:sp>
        <p:nvSpPr>
          <p:cNvPr id="36" name="Oval 35">
            <a:extLst>
              <a:ext uri="{FF2B5EF4-FFF2-40B4-BE49-F238E27FC236}">
                <a16:creationId xmlns:a16="http://schemas.microsoft.com/office/drawing/2014/main" id="{A58B690D-03DB-446E-A9DE-6352BE0EB8BE}"/>
              </a:ext>
            </a:extLst>
          </p:cNvPr>
          <p:cNvSpPr/>
          <p:nvPr/>
        </p:nvSpPr>
        <p:spPr>
          <a:xfrm>
            <a:off x="4072493" y="1892212"/>
            <a:ext cx="935386" cy="935386"/>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cs typeface="+mn-cs"/>
            </a:endParaRPr>
          </a:p>
        </p:txBody>
      </p:sp>
      <p:sp>
        <p:nvSpPr>
          <p:cNvPr id="37" name="TextBox 36">
            <a:extLst>
              <a:ext uri="{FF2B5EF4-FFF2-40B4-BE49-F238E27FC236}">
                <a16:creationId xmlns:a16="http://schemas.microsoft.com/office/drawing/2014/main" id="{41929E4D-4B09-AC5C-682F-83704F656579}"/>
              </a:ext>
            </a:extLst>
          </p:cNvPr>
          <p:cNvSpPr txBox="1"/>
          <p:nvPr/>
        </p:nvSpPr>
        <p:spPr>
          <a:xfrm>
            <a:off x="4842415" y="4897279"/>
            <a:ext cx="4322017" cy="246221"/>
          </a:xfrm>
          <a:prstGeom prst="rect">
            <a:avLst/>
          </a:prstGeom>
          <a:noFill/>
        </p:spPr>
        <p:txBody>
          <a:bodyPr wrap="non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rPr>
              <a:t>Adopted from </a:t>
            </a:r>
            <a:r>
              <a:rPr kumimoji="0" lang="en-US" sz="1000" b="0" i="0" u="none" strike="noStrike" kern="1200" cap="none" spc="0" normalizeH="0" baseline="0" noProof="0" err="1">
                <a:ln>
                  <a:noFill/>
                </a:ln>
                <a:solidFill>
                  <a:prstClr val="white">
                    <a:lumMod val="50000"/>
                  </a:prstClr>
                </a:solidFill>
                <a:effectLst/>
                <a:uLnTx/>
                <a:uFillTx/>
                <a:latin typeface="Fira Sans" panose="020B0503050000020004" pitchFamily="34" charset="0"/>
                <a:ea typeface="Fira Sans" panose="020B0503050000020004" pitchFamily="34" charset="0"/>
                <a:cs typeface="+mn-cs"/>
              </a:rPr>
              <a:t>RDMkit</a:t>
            </a:r>
            <a:r>
              <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rPr>
              <a:t>: </a:t>
            </a:r>
            <a:r>
              <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3">
                  <a:extLst>
                    <a:ext uri="{A12FA001-AC4F-418D-AE19-62706E023703}">
                      <ahyp:hlinkClr xmlns:ahyp="http://schemas.microsoft.com/office/drawing/2018/hyperlinkcolor" val="tx"/>
                    </a:ext>
                  </a:extLst>
                </a:hlinkClick>
              </a:rPr>
              <a:t>https://rdmkit.elixir-europe.org/data_life_cycle</a:t>
            </a:r>
            <a:endPar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endParaRPr>
          </a:p>
        </p:txBody>
      </p:sp>
      <p:sp>
        <p:nvSpPr>
          <p:cNvPr id="38" name="TextBox 37">
            <a:extLst>
              <a:ext uri="{FF2B5EF4-FFF2-40B4-BE49-F238E27FC236}">
                <a16:creationId xmlns:a16="http://schemas.microsoft.com/office/drawing/2014/main" id="{E233AC15-BF92-7A5B-47AE-69885371DFD5}"/>
              </a:ext>
            </a:extLst>
          </p:cNvPr>
          <p:cNvSpPr txBox="1"/>
          <p:nvPr/>
        </p:nvSpPr>
        <p:spPr>
          <a:xfrm>
            <a:off x="5519604" y="2374784"/>
            <a:ext cx="1502092" cy="4154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Collect</a:t>
            </a:r>
            <a:endParaRPr kumimoji="0" lang="LID4096" sz="2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pic>
        <p:nvPicPr>
          <p:cNvPr id="39" name="Graphic 38">
            <a:extLst>
              <a:ext uri="{FF2B5EF4-FFF2-40B4-BE49-F238E27FC236}">
                <a16:creationId xmlns:a16="http://schemas.microsoft.com/office/drawing/2014/main" id="{703BB096-563D-9D88-0E85-A6E86A3E01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246629" y="1953537"/>
            <a:ext cx="576000" cy="576000"/>
          </a:xfrm>
          <a:prstGeom prst="rect">
            <a:avLst/>
          </a:prstGeom>
        </p:spPr>
      </p:pic>
      <p:sp>
        <p:nvSpPr>
          <p:cNvPr id="40" name="TextBox 39">
            <a:extLst>
              <a:ext uri="{FF2B5EF4-FFF2-40B4-BE49-F238E27FC236}">
                <a16:creationId xmlns:a16="http://schemas.microsoft.com/office/drawing/2014/main" id="{9E06BB71-0BFD-DF8B-036F-A277F03EC591}"/>
              </a:ext>
            </a:extLst>
          </p:cNvPr>
          <p:cNvSpPr txBox="1"/>
          <p:nvPr/>
        </p:nvSpPr>
        <p:spPr>
          <a:xfrm>
            <a:off x="3813475" y="1487217"/>
            <a:ext cx="1314985" cy="4154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Plan</a:t>
            </a:r>
            <a:endParaRPr kumimoji="0" lang="LID4096" sz="2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41" name="TextBox 40">
            <a:extLst>
              <a:ext uri="{FF2B5EF4-FFF2-40B4-BE49-F238E27FC236}">
                <a16:creationId xmlns:a16="http://schemas.microsoft.com/office/drawing/2014/main" id="{92E438B1-09B0-D579-30C4-2B8F9132A683}"/>
              </a:ext>
            </a:extLst>
          </p:cNvPr>
          <p:cNvSpPr txBox="1"/>
          <p:nvPr/>
        </p:nvSpPr>
        <p:spPr>
          <a:xfrm>
            <a:off x="5882557" y="3864244"/>
            <a:ext cx="1416944" cy="738664"/>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Process &amp; Analyze</a:t>
            </a:r>
            <a:endParaRPr kumimoji="0" lang="LID4096" sz="2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42" name="TextBox 41">
            <a:extLst>
              <a:ext uri="{FF2B5EF4-FFF2-40B4-BE49-F238E27FC236}">
                <a16:creationId xmlns:a16="http://schemas.microsoft.com/office/drawing/2014/main" id="{9FB1D199-8AF9-8A6C-ADA4-A010A81B34DB}"/>
              </a:ext>
            </a:extLst>
          </p:cNvPr>
          <p:cNvSpPr txBox="1"/>
          <p:nvPr/>
        </p:nvSpPr>
        <p:spPr>
          <a:xfrm>
            <a:off x="1937195" y="4002870"/>
            <a:ext cx="1393032" cy="415498"/>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Archive</a:t>
            </a:r>
            <a:endParaRPr kumimoji="0" lang="LID4096" sz="2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43" name="TextBox 42">
            <a:extLst>
              <a:ext uri="{FF2B5EF4-FFF2-40B4-BE49-F238E27FC236}">
                <a16:creationId xmlns:a16="http://schemas.microsoft.com/office/drawing/2014/main" id="{215721AA-5FEC-83B3-4F62-57319702D7C8}"/>
              </a:ext>
            </a:extLst>
          </p:cNvPr>
          <p:cNvSpPr txBox="1"/>
          <p:nvPr/>
        </p:nvSpPr>
        <p:spPr>
          <a:xfrm>
            <a:off x="1590885" y="2417904"/>
            <a:ext cx="1711245" cy="738664"/>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2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Share &amp; Reuse</a:t>
            </a:r>
            <a:endParaRPr kumimoji="0" lang="LID4096" sz="2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44" name="Oval 43">
            <a:extLst>
              <a:ext uri="{FF2B5EF4-FFF2-40B4-BE49-F238E27FC236}">
                <a16:creationId xmlns:a16="http://schemas.microsoft.com/office/drawing/2014/main" id="{C418BF67-83A1-FDC1-F4AE-BE935EFA72A0}"/>
              </a:ext>
            </a:extLst>
          </p:cNvPr>
          <p:cNvSpPr/>
          <p:nvPr/>
        </p:nvSpPr>
        <p:spPr>
          <a:xfrm>
            <a:off x="3026552" y="2642760"/>
            <a:ext cx="935386" cy="935386"/>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cs typeface="+mn-cs"/>
            </a:endParaRPr>
          </a:p>
        </p:txBody>
      </p:sp>
      <p:pic>
        <p:nvPicPr>
          <p:cNvPr id="45" name="Graphic 44">
            <a:extLst>
              <a:ext uri="{FF2B5EF4-FFF2-40B4-BE49-F238E27FC236}">
                <a16:creationId xmlns:a16="http://schemas.microsoft.com/office/drawing/2014/main" id="{77A4C9FC-6356-7B83-3C8B-E6D75BD781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3462" y="2710025"/>
            <a:ext cx="576000" cy="576000"/>
          </a:xfrm>
          <a:prstGeom prst="rect">
            <a:avLst/>
          </a:prstGeom>
        </p:spPr>
      </p:pic>
      <p:sp>
        <p:nvSpPr>
          <p:cNvPr id="46" name="Oval 45">
            <a:extLst>
              <a:ext uri="{FF2B5EF4-FFF2-40B4-BE49-F238E27FC236}">
                <a16:creationId xmlns:a16="http://schemas.microsoft.com/office/drawing/2014/main" id="{627C94A1-39B9-DF87-13AB-FF51250B565C}"/>
              </a:ext>
            </a:extLst>
          </p:cNvPr>
          <p:cNvSpPr/>
          <p:nvPr/>
        </p:nvSpPr>
        <p:spPr>
          <a:xfrm>
            <a:off x="5031525" y="2624636"/>
            <a:ext cx="935386" cy="935386"/>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cs typeface="+mn-cs"/>
            </a:endParaRPr>
          </a:p>
        </p:txBody>
      </p:sp>
      <p:pic>
        <p:nvPicPr>
          <p:cNvPr id="47" name="Graphic 46">
            <a:extLst>
              <a:ext uri="{FF2B5EF4-FFF2-40B4-BE49-F238E27FC236}">
                <a16:creationId xmlns:a16="http://schemas.microsoft.com/office/drawing/2014/main" id="{0F81AF4F-C572-0689-3602-CD02CFFF52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237762" y="2693143"/>
            <a:ext cx="576000" cy="576000"/>
          </a:xfrm>
          <a:prstGeom prst="rect">
            <a:avLst/>
          </a:prstGeom>
        </p:spPr>
      </p:pic>
      <p:sp>
        <p:nvSpPr>
          <p:cNvPr id="48" name="Oval 47">
            <a:extLst>
              <a:ext uri="{FF2B5EF4-FFF2-40B4-BE49-F238E27FC236}">
                <a16:creationId xmlns:a16="http://schemas.microsoft.com/office/drawing/2014/main" id="{0462CCA2-1B8B-AD88-769E-318415A8F3E3}"/>
              </a:ext>
            </a:extLst>
          </p:cNvPr>
          <p:cNvSpPr/>
          <p:nvPr/>
        </p:nvSpPr>
        <p:spPr>
          <a:xfrm>
            <a:off x="3338098" y="4012335"/>
            <a:ext cx="935386" cy="935386"/>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cs typeface="+mn-cs"/>
            </a:endParaRPr>
          </a:p>
        </p:txBody>
      </p:sp>
      <p:pic>
        <p:nvPicPr>
          <p:cNvPr id="49" name="Graphic 48">
            <a:extLst>
              <a:ext uri="{FF2B5EF4-FFF2-40B4-BE49-F238E27FC236}">
                <a16:creationId xmlns:a16="http://schemas.microsoft.com/office/drawing/2014/main" id="{555224AA-ED82-2A10-0C39-188AB9938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53258" y="3991055"/>
            <a:ext cx="576000" cy="576000"/>
          </a:xfrm>
          <a:prstGeom prst="rect">
            <a:avLst/>
          </a:prstGeom>
        </p:spPr>
      </p:pic>
      <p:sp>
        <p:nvSpPr>
          <p:cNvPr id="50" name="Oval 49">
            <a:extLst>
              <a:ext uri="{FF2B5EF4-FFF2-40B4-BE49-F238E27FC236}">
                <a16:creationId xmlns:a16="http://schemas.microsoft.com/office/drawing/2014/main" id="{43579E2E-6477-104C-7F9E-0503E134D1F7}"/>
              </a:ext>
            </a:extLst>
          </p:cNvPr>
          <p:cNvSpPr/>
          <p:nvPr/>
        </p:nvSpPr>
        <p:spPr>
          <a:xfrm>
            <a:off x="4788258" y="3998310"/>
            <a:ext cx="935386" cy="935386"/>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cs typeface="+mn-cs"/>
            </a:endParaRPr>
          </a:p>
        </p:txBody>
      </p:sp>
      <p:pic>
        <p:nvPicPr>
          <p:cNvPr id="51" name="Graphic 50">
            <a:extLst>
              <a:ext uri="{FF2B5EF4-FFF2-40B4-BE49-F238E27FC236}">
                <a16:creationId xmlns:a16="http://schemas.microsoft.com/office/drawing/2014/main" id="{45AA275E-115A-0E52-165E-F96915AA4B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968273" y="4090224"/>
            <a:ext cx="576000" cy="576000"/>
          </a:xfrm>
          <a:prstGeom prst="rect">
            <a:avLst/>
          </a:prstGeom>
        </p:spPr>
      </p:pic>
      <p:sp>
        <p:nvSpPr>
          <p:cNvPr id="52" name="Arc 51">
            <a:extLst>
              <a:ext uri="{FF2B5EF4-FFF2-40B4-BE49-F238E27FC236}">
                <a16:creationId xmlns:a16="http://schemas.microsoft.com/office/drawing/2014/main" id="{E6D75417-6B26-FCA4-3218-12F4C3737C8B}"/>
              </a:ext>
            </a:extLst>
          </p:cNvPr>
          <p:cNvSpPr/>
          <p:nvPr/>
        </p:nvSpPr>
        <p:spPr>
          <a:xfrm rot="2316977">
            <a:off x="4746586" y="2506822"/>
            <a:ext cx="908699" cy="830751"/>
          </a:xfrm>
          <a:prstGeom prst="arc">
            <a:avLst>
              <a:gd name="adj1" fmla="val 16199995"/>
              <a:gd name="adj2" fmla="val 16787715"/>
            </a:avLst>
          </a:prstGeom>
          <a:ln w="38100">
            <a:solidFill>
              <a:srgbClr val="FF90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53" name="Arc 52">
            <a:extLst>
              <a:ext uri="{FF2B5EF4-FFF2-40B4-BE49-F238E27FC236}">
                <a16:creationId xmlns:a16="http://schemas.microsoft.com/office/drawing/2014/main" id="{192A318B-2E54-B2AB-FA01-481A1D88F785}"/>
              </a:ext>
            </a:extLst>
          </p:cNvPr>
          <p:cNvSpPr/>
          <p:nvPr/>
        </p:nvSpPr>
        <p:spPr>
          <a:xfrm rot="6630543">
            <a:off x="4680204" y="3538104"/>
            <a:ext cx="908699" cy="830751"/>
          </a:xfrm>
          <a:prstGeom prst="arc">
            <a:avLst>
              <a:gd name="adj1" fmla="val 16199995"/>
              <a:gd name="adj2" fmla="val 16787715"/>
            </a:avLst>
          </a:prstGeom>
          <a:ln w="38100">
            <a:solidFill>
              <a:srgbClr val="FF90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54" name="Arc 53">
            <a:extLst>
              <a:ext uri="{FF2B5EF4-FFF2-40B4-BE49-F238E27FC236}">
                <a16:creationId xmlns:a16="http://schemas.microsoft.com/office/drawing/2014/main" id="{B1923076-DF3D-88F6-1AEA-FE8D23D055F5}"/>
              </a:ext>
            </a:extLst>
          </p:cNvPr>
          <p:cNvSpPr/>
          <p:nvPr/>
        </p:nvSpPr>
        <p:spPr>
          <a:xfrm rot="11322540">
            <a:off x="3832656" y="3722878"/>
            <a:ext cx="908699" cy="830751"/>
          </a:xfrm>
          <a:prstGeom prst="arc">
            <a:avLst>
              <a:gd name="adj1" fmla="val 16199995"/>
              <a:gd name="adj2" fmla="val 16787715"/>
            </a:avLst>
          </a:prstGeom>
          <a:ln w="38100">
            <a:solidFill>
              <a:srgbClr val="FF90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55" name="Arc 54">
            <a:extLst>
              <a:ext uri="{FF2B5EF4-FFF2-40B4-BE49-F238E27FC236}">
                <a16:creationId xmlns:a16="http://schemas.microsoft.com/office/drawing/2014/main" id="{081ECAEB-06F4-DA30-1F41-CAF5D14437E2}"/>
              </a:ext>
            </a:extLst>
          </p:cNvPr>
          <p:cNvSpPr/>
          <p:nvPr/>
        </p:nvSpPr>
        <p:spPr>
          <a:xfrm rot="15395579">
            <a:off x="3286807" y="3038860"/>
            <a:ext cx="908699" cy="830751"/>
          </a:xfrm>
          <a:prstGeom prst="arc">
            <a:avLst>
              <a:gd name="adj1" fmla="val 16199995"/>
              <a:gd name="adj2" fmla="val 16787715"/>
            </a:avLst>
          </a:prstGeom>
          <a:ln w="38100">
            <a:solidFill>
              <a:srgbClr val="FF90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56" name="Arc 55">
            <a:extLst>
              <a:ext uri="{FF2B5EF4-FFF2-40B4-BE49-F238E27FC236}">
                <a16:creationId xmlns:a16="http://schemas.microsoft.com/office/drawing/2014/main" id="{552A2B78-022A-01E8-A6B0-8FA307EF335F}"/>
              </a:ext>
            </a:extLst>
          </p:cNvPr>
          <p:cNvSpPr/>
          <p:nvPr/>
        </p:nvSpPr>
        <p:spPr>
          <a:xfrm rot="19241892">
            <a:off x="3882034" y="2171850"/>
            <a:ext cx="908699" cy="830751"/>
          </a:xfrm>
          <a:prstGeom prst="arc">
            <a:avLst>
              <a:gd name="adj1" fmla="val 16199995"/>
              <a:gd name="adj2" fmla="val 16787715"/>
            </a:avLst>
          </a:prstGeom>
          <a:ln w="38100">
            <a:solidFill>
              <a:srgbClr val="FF90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685800" rtl="0" eaLnBrk="1" fontAlgn="auto" latinLnBrk="0" hangingPunct="1">
              <a:lnSpc>
                <a:spcPct val="100000"/>
              </a:lnSpc>
              <a:spcBef>
                <a:spcPts val="0"/>
              </a:spcBef>
              <a:spcAft>
                <a:spcPts val="0"/>
              </a:spcAft>
              <a:buClrTx/>
              <a:buSzTx/>
              <a:buFontTx/>
              <a:buNone/>
              <a:tabLst/>
              <a:defRPr/>
            </a:pPr>
            <a:endParaRPr kumimoji="0" lang="en-NL"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Tree>
    <p:extLst>
      <p:ext uri="{BB962C8B-B14F-4D97-AF65-F5344CB8AC3E}">
        <p14:creationId xmlns:p14="http://schemas.microsoft.com/office/powerpoint/2010/main" val="1497298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8" grpId="0"/>
      <p:bldP spid="40" grpId="0"/>
      <p:bldP spid="41" grpId="0"/>
      <p:bldP spid="42" grpId="0"/>
      <p:bldP spid="43" grpId="0"/>
      <p:bldP spid="44" grpId="0" animBg="1"/>
      <p:bldP spid="46" grpId="0" animBg="1"/>
      <p:bldP spid="48" grpId="0" animBg="1"/>
      <p:bldP spid="50" grpId="0" animBg="1"/>
      <p:bldP spid="52" grpId="0" animBg="1"/>
      <p:bldP spid="53" grpId="0" animBg="1"/>
      <p:bldP spid="54" grpId="0" animBg="1"/>
      <p:bldP spid="55" grpId="0" animBg="1"/>
      <p:bldP spid="56"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4AC9455-7927-A581-8304-8E7EDA2AEC41}"/>
              </a:ext>
            </a:extLst>
          </p:cNvPr>
          <p:cNvSpPr txBox="1">
            <a:spLocks/>
          </p:cNvSpPr>
          <p:nvPr/>
        </p:nvSpPr>
        <p:spPr>
          <a:xfrm>
            <a:off x="1721014" y="1767743"/>
            <a:ext cx="6607823" cy="211837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endParaRPr kumimoji="0" lang="en-US" sz="2800" b="1" i="0" u="none" strike="noStrike" kern="1200" cap="none" spc="0" normalizeH="0" baseline="0" noProof="0">
              <a:ln>
                <a:noFill/>
              </a:ln>
              <a:solidFill>
                <a:prstClr val="black"/>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50F3D913-8881-2A42-C321-D024392259B5}"/>
              </a:ext>
            </a:extLst>
          </p:cNvPr>
          <p:cNvSpPr txBox="1">
            <a:spLocks/>
          </p:cNvSpPr>
          <p:nvPr/>
        </p:nvSpPr>
        <p:spPr>
          <a:xfrm>
            <a:off x="1176305" y="900798"/>
            <a:ext cx="6791390" cy="96984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Aptos" panose="02110004020202020204"/>
                <a:ea typeface="+mn-ea"/>
                <a:cs typeface="+mn-cs"/>
              </a:rPr>
              <a:t>Community standards, funders, and laws </a:t>
            </a:r>
            <a:r>
              <a:rPr kumimoji="0" lang="en-US" sz="2800" b="1" i="0" u="none" strike="noStrike" kern="1200" cap="none" spc="0" normalizeH="0" baseline="0" noProof="0">
                <a:ln>
                  <a:noFill/>
                </a:ln>
                <a:solidFill>
                  <a:srgbClr val="FF904D"/>
                </a:solidFill>
                <a:effectLst/>
                <a:uLnTx/>
                <a:uFillTx/>
                <a:latin typeface="Aptos" panose="02110004020202020204"/>
                <a:ea typeface="+mn-ea"/>
                <a:cs typeface="+mn-cs"/>
              </a:rPr>
              <a:t>require</a:t>
            </a:r>
            <a:r>
              <a:rPr kumimoji="0" lang="en-US" sz="2800" b="1" i="0" u="none" strike="noStrike" kern="1200" cap="none" spc="0" normalizeH="0" baseline="0" noProof="0">
                <a:ln>
                  <a:noFill/>
                </a:ln>
                <a:solidFill>
                  <a:prstClr val="white"/>
                </a:solidFill>
                <a:effectLst/>
                <a:uLnTx/>
                <a:uFillTx/>
                <a:latin typeface="Aptos" panose="02110004020202020204"/>
                <a:ea typeface="+mn-ea"/>
                <a:cs typeface="+mn-cs"/>
              </a:rPr>
              <a:t> good RDM</a:t>
            </a:r>
          </a:p>
        </p:txBody>
      </p:sp>
      <p:sp>
        <p:nvSpPr>
          <p:cNvPr id="4" name="Content Placeholder 2">
            <a:extLst>
              <a:ext uri="{FF2B5EF4-FFF2-40B4-BE49-F238E27FC236}">
                <a16:creationId xmlns:a16="http://schemas.microsoft.com/office/drawing/2014/main" id="{DA18F247-35FB-CBE0-7027-C13C42002DB9}"/>
              </a:ext>
            </a:extLst>
          </p:cNvPr>
          <p:cNvSpPr txBox="1">
            <a:spLocks/>
          </p:cNvSpPr>
          <p:nvPr/>
        </p:nvSpPr>
        <p:spPr>
          <a:xfrm>
            <a:off x="1199138" y="2818515"/>
            <a:ext cx="2239925" cy="112585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Code of Conduct for Research Integrity</a:t>
            </a:r>
          </a:p>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lang="en-US" sz="1600" b="1" dirty="0">
                <a:solidFill>
                  <a:schemeClr val="bg1"/>
                </a:solidFill>
                <a:latin typeface="Aptos" panose="02110004020202020204"/>
                <a:hlinkClick r:id="rId3">
                  <a:extLst>
                    <a:ext uri="{A12FA001-AC4F-418D-AE19-62706E023703}">
                      <ahyp:hlinkClr xmlns:ahyp="http://schemas.microsoft.com/office/drawing/2018/hyperlinkcolor" val="tx"/>
                    </a:ext>
                  </a:extLst>
                </a:hlinkClick>
              </a:rPr>
              <a:t>TU/e RDM Policy</a:t>
            </a:r>
            <a:endParaRPr kumimoji="0" lang="en-US" sz="1600" b="1" i="0" u="none" strike="noStrike" kern="1200" cap="none" spc="0" normalizeH="0" baseline="0" noProof="0" dirty="0">
              <a:ln>
                <a:noFill/>
              </a:ln>
              <a:solidFill>
                <a:schemeClr val="bg1"/>
              </a:solidFill>
              <a:effectLst/>
              <a:uLnTx/>
              <a:uFillTx/>
              <a:latin typeface="Aptos" panose="02110004020202020204"/>
            </a:endParaRPr>
          </a:p>
        </p:txBody>
      </p:sp>
      <p:sp>
        <p:nvSpPr>
          <p:cNvPr id="5" name="Content Placeholder 2">
            <a:extLst>
              <a:ext uri="{FF2B5EF4-FFF2-40B4-BE49-F238E27FC236}">
                <a16:creationId xmlns:a16="http://schemas.microsoft.com/office/drawing/2014/main" id="{C1059054-901C-5E58-AE3E-838BDDCA080E}"/>
              </a:ext>
            </a:extLst>
          </p:cNvPr>
          <p:cNvSpPr txBox="1">
            <a:spLocks/>
          </p:cNvSpPr>
          <p:nvPr/>
        </p:nvSpPr>
        <p:spPr>
          <a:xfrm>
            <a:off x="6658479" y="2757645"/>
            <a:ext cx="843515" cy="506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Aptos" panose="02110004020202020204"/>
                <a:ea typeface="+mn-ea"/>
                <a:cs typeface="+mn-cs"/>
              </a:rPr>
              <a:t>GDPR</a:t>
            </a:r>
          </a:p>
        </p:txBody>
      </p:sp>
      <p:sp>
        <p:nvSpPr>
          <p:cNvPr id="6" name="Content Placeholder 2">
            <a:extLst>
              <a:ext uri="{FF2B5EF4-FFF2-40B4-BE49-F238E27FC236}">
                <a16:creationId xmlns:a16="http://schemas.microsoft.com/office/drawing/2014/main" id="{F015370F-C95E-D78D-78D4-DAE0AAD20D48}"/>
              </a:ext>
            </a:extLst>
          </p:cNvPr>
          <p:cNvSpPr txBox="1">
            <a:spLocks/>
          </p:cNvSpPr>
          <p:nvPr/>
        </p:nvSpPr>
        <p:spPr>
          <a:xfrm>
            <a:off x="3894852" y="2785625"/>
            <a:ext cx="2239926" cy="506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Aptos" panose="02110004020202020204"/>
                <a:ea typeface="+mn-ea"/>
                <a:cs typeface="+mn-cs"/>
              </a:rPr>
              <a:t>Funders</a:t>
            </a:r>
          </a:p>
        </p:txBody>
      </p:sp>
      <p:pic>
        <p:nvPicPr>
          <p:cNvPr id="8" name="Graphic 7">
            <a:extLst>
              <a:ext uri="{FF2B5EF4-FFF2-40B4-BE49-F238E27FC236}">
                <a16:creationId xmlns:a16="http://schemas.microsoft.com/office/drawing/2014/main" id="{D85BABEB-9527-1AC8-35C4-FC149ACD8B2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43064" y="2236840"/>
            <a:ext cx="571871" cy="571871"/>
          </a:xfrm>
          <a:prstGeom prst="rect">
            <a:avLst/>
          </a:prstGeom>
        </p:spPr>
      </p:pic>
      <p:pic>
        <p:nvPicPr>
          <p:cNvPr id="14" name="Graphic 13">
            <a:extLst>
              <a:ext uri="{FF2B5EF4-FFF2-40B4-BE49-F238E27FC236}">
                <a16:creationId xmlns:a16="http://schemas.microsoft.com/office/drawing/2014/main" id="{8899F9DB-1CCB-07C4-9FC1-E937F9FC470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669481" y="2234453"/>
            <a:ext cx="571871" cy="571871"/>
          </a:xfrm>
          <a:prstGeom prst="rect">
            <a:avLst/>
          </a:prstGeom>
        </p:spPr>
      </p:pic>
      <p:sp>
        <p:nvSpPr>
          <p:cNvPr id="22" name="TextBox 21">
            <a:extLst>
              <a:ext uri="{FF2B5EF4-FFF2-40B4-BE49-F238E27FC236}">
                <a16:creationId xmlns:a16="http://schemas.microsoft.com/office/drawing/2014/main" id="{4E5339BA-3BD1-5E46-0B80-501FDD0B9045}"/>
              </a:ext>
            </a:extLst>
          </p:cNvPr>
          <p:cNvSpPr txBox="1"/>
          <p:nvPr/>
        </p:nvSpPr>
        <p:spPr>
          <a:xfrm>
            <a:off x="2066724" y="4735508"/>
            <a:ext cx="7053942" cy="861774"/>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rPr>
              <a:t>Code of Conduct for Research Integrity</a:t>
            </a: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8">
                  <a:extLst>
                    <a:ext uri="{A12FA001-AC4F-418D-AE19-62706E023703}">
                      <ahyp:hlinkClr xmlns:ahyp="http://schemas.microsoft.com/office/drawing/2018/hyperlinkcolor" val="tx"/>
                    </a:ext>
                  </a:extLst>
                </a:hlinkClick>
              </a:rPr>
              <a:t>: </a:t>
            </a:r>
            <a:r>
              <a:rPr kumimoji="0" lang="en-NL"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8">
                  <a:extLst>
                    <a:ext uri="{A12FA001-AC4F-418D-AE19-62706E023703}">
                      <ahyp:hlinkClr xmlns:ahyp="http://schemas.microsoft.com/office/drawing/2018/hyperlinkcolor" val="tx"/>
                    </a:ext>
                  </a:extLst>
                </a:hlinkClick>
              </a:rPr>
              <a:t>nwo.nl/en/</a:t>
            </a:r>
            <a:r>
              <a:rPr kumimoji="0" lang="en-NL" sz="1000" b="0" i="0" u="none" strike="noStrike" kern="1200" cap="none" spc="0" normalizeH="0" baseline="0" noProof="0" err="1">
                <a:ln>
                  <a:noFill/>
                </a:ln>
                <a:solidFill>
                  <a:prstClr val="black">
                    <a:lumMod val="50000"/>
                    <a:lumOff val="50000"/>
                  </a:prstClr>
                </a:solidFill>
                <a:effectLst/>
                <a:uLnTx/>
                <a:uFillTx/>
                <a:latin typeface="Calibri"/>
                <a:ea typeface="+mn-ea"/>
                <a:cs typeface="+mn-cs"/>
                <a:hlinkClick r:id="rId8">
                  <a:extLst>
                    <a:ext uri="{A12FA001-AC4F-418D-AE19-62706E023703}">
                      <ahyp:hlinkClr xmlns:ahyp="http://schemas.microsoft.com/office/drawing/2018/hyperlinkcolor" val="tx"/>
                    </a:ext>
                  </a:extLst>
                </a:hlinkClick>
              </a:rPr>
              <a:t>netherlands</a:t>
            </a:r>
            <a:r>
              <a:rPr kumimoji="0" lang="en-NL"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8">
                  <a:extLst>
                    <a:ext uri="{A12FA001-AC4F-418D-AE19-62706E023703}">
                      <ahyp:hlinkClr xmlns:ahyp="http://schemas.microsoft.com/office/drawing/2018/hyperlinkcolor" val="tx"/>
                    </a:ext>
                  </a:extLst>
                </a:hlinkClick>
              </a:rPr>
              <a:t>-code-conduct-research-integrity</a:t>
            </a:r>
            <a:endPar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rPr>
              <a:t>NWO Grant Rules: </a:t>
            </a: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9">
                  <a:extLst>
                    <a:ext uri="{A12FA001-AC4F-418D-AE19-62706E023703}">
                      <ahyp:hlinkClr xmlns:ahyp="http://schemas.microsoft.com/office/drawing/2018/hyperlinkcolor" val="tx"/>
                    </a:ext>
                  </a:extLst>
                </a:hlinkClick>
              </a:rPr>
              <a:t>nwo.nl/</a:t>
            </a:r>
            <a:r>
              <a:rPr kumimoji="0" lang="en-US" sz="1000" b="0" i="0" u="none" strike="noStrike" kern="1200" cap="none" spc="0" normalizeH="0" baseline="0" noProof="0" err="1">
                <a:ln>
                  <a:noFill/>
                </a:ln>
                <a:solidFill>
                  <a:prstClr val="black">
                    <a:lumMod val="50000"/>
                    <a:lumOff val="50000"/>
                  </a:prstClr>
                </a:solidFill>
                <a:effectLst/>
                <a:uLnTx/>
                <a:uFillTx/>
                <a:latin typeface="Calibri"/>
                <a:ea typeface="+mn-ea"/>
                <a:cs typeface="+mn-cs"/>
                <a:hlinkClick r:id="rId9">
                  <a:extLst>
                    <a:ext uri="{A12FA001-AC4F-418D-AE19-62706E023703}">
                      <ahyp:hlinkClr xmlns:ahyp="http://schemas.microsoft.com/office/drawing/2018/hyperlinkcolor" val="tx"/>
                    </a:ext>
                  </a:extLst>
                </a:hlinkClick>
              </a:rPr>
              <a:t>en</a:t>
            </a: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9">
                  <a:extLst>
                    <a:ext uri="{A12FA001-AC4F-418D-AE19-62706E023703}">
                      <ahyp:hlinkClr xmlns:ahyp="http://schemas.microsoft.com/office/drawing/2018/hyperlinkcolor" val="tx"/>
                    </a:ext>
                  </a:extLst>
                </a:hlinkClick>
              </a:rPr>
              <a:t>/</a:t>
            </a:r>
            <a:r>
              <a:rPr kumimoji="0" lang="en-US" sz="1000" b="0" i="0" u="none" strike="noStrike" kern="1200" cap="none" spc="0" normalizeH="0" baseline="0" noProof="0" err="1">
                <a:ln>
                  <a:noFill/>
                </a:ln>
                <a:solidFill>
                  <a:prstClr val="black">
                    <a:lumMod val="50000"/>
                    <a:lumOff val="50000"/>
                  </a:prstClr>
                </a:solidFill>
                <a:effectLst/>
                <a:uLnTx/>
                <a:uFillTx/>
                <a:latin typeface="Calibri"/>
                <a:ea typeface="+mn-ea"/>
                <a:cs typeface="+mn-cs"/>
                <a:hlinkClick r:id="rId9">
                  <a:extLst>
                    <a:ext uri="{A12FA001-AC4F-418D-AE19-62706E023703}">
                      <ahyp:hlinkClr xmlns:ahyp="http://schemas.microsoft.com/office/drawing/2018/hyperlinkcolor" val="tx"/>
                    </a:ext>
                  </a:extLst>
                </a:hlinkClick>
              </a:rPr>
              <a:t>nwo</a:t>
            </a: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9">
                  <a:extLst>
                    <a:ext uri="{A12FA001-AC4F-418D-AE19-62706E023703}">
                      <ahyp:hlinkClr xmlns:ahyp="http://schemas.microsoft.com/office/drawing/2018/hyperlinkcolor" val="tx"/>
                    </a:ext>
                  </a:extLst>
                </a:hlinkClick>
              </a:rPr>
              <a:t>-grant-rules</a:t>
            </a:r>
            <a:endPar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NL" sz="10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p:txBody>
      </p:sp>
      <p:pic>
        <p:nvPicPr>
          <p:cNvPr id="12" name="Picture 11">
            <a:extLst>
              <a:ext uri="{FF2B5EF4-FFF2-40B4-BE49-F238E27FC236}">
                <a16:creationId xmlns:a16="http://schemas.microsoft.com/office/drawing/2014/main" id="{7EC15E37-CD7A-8B84-9BE6-3AAB0007554C}"/>
              </a:ext>
            </a:extLst>
          </p:cNvPr>
          <p:cNvPicPr>
            <a:picLocks noChangeAspect="1"/>
          </p:cNvPicPr>
          <p:nvPr/>
        </p:nvPicPr>
        <p:blipFill>
          <a:blip r:embed="rId10">
            <a:alphaModFix amt="50000"/>
          </a:blip>
          <a:stretch>
            <a:fillRect/>
          </a:stretch>
        </p:blipFill>
        <p:spPr>
          <a:xfrm>
            <a:off x="3894852" y="3299014"/>
            <a:ext cx="398435" cy="645353"/>
          </a:xfrm>
          <a:prstGeom prst="rect">
            <a:avLst/>
          </a:prstGeom>
        </p:spPr>
      </p:pic>
      <p:pic>
        <p:nvPicPr>
          <p:cNvPr id="11266" name="Picture 2">
            <a:extLst>
              <a:ext uri="{FF2B5EF4-FFF2-40B4-BE49-F238E27FC236}">
                <a16:creationId xmlns:a16="http://schemas.microsoft.com/office/drawing/2014/main" id="{2B8EFDAA-ED5A-EAEE-EAD0-CD30ECD34B27}"/>
              </a:ext>
            </a:extLst>
          </p:cNvPr>
          <p:cNvPicPr>
            <a:picLocks noChangeAspect="1" noChangeArrowheads="1"/>
          </p:cNvPicPr>
          <p:nvPr/>
        </p:nvPicPr>
        <p:blipFill>
          <a:blip r:embed="rId11" cstate="hqprint">
            <a:extLst>
              <a:ext uri="{28A0092B-C50C-407E-A947-70E740481C1C}">
                <a14:useLocalDpi xmlns:a14="http://schemas.microsoft.com/office/drawing/2010/main"/>
              </a:ext>
            </a:extLst>
          </a:blip>
          <a:srcRect/>
          <a:stretch>
            <a:fillRect/>
          </a:stretch>
        </p:blipFill>
        <p:spPr bwMode="auto">
          <a:xfrm>
            <a:off x="4458689" y="3272859"/>
            <a:ext cx="1744000" cy="458258"/>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7AAD82E2-36E3-ECD2-7FB2-081E7E74FBCB}"/>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788866" y="2271608"/>
            <a:ext cx="506296" cy="506296"/>
          </a:xfrm>
          <a:prstGeom prst="rect">
            <a:avLst/>
          </a:prstGeom>
        </p:spPr>
      </p:pic>
    </p:spTree>
    <p:extLst>
      <p:ext uri="{BB962C8B-B14F-4D97-AF65-F5344CB8AC3E}">
        <p14:creationId xmlns:p14="http://schemas.microsoft.com/office/powerpoint/2010/main" val="858607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0AEDC-DA03-A8C5-EA8C-BBB0245E822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4CEAF-E440-30B9-F4A2-26602541D992}"/>
              </a:ext>
            </a:extLst>
          </p:cNvPr>
          <p:cNvSpPr txBox="1">
            <a:spLocks/>
          </p:cNvSpPr>
          <p:nvPr/>
        </p:nvSpPr>
        <p:spPr>
          <a:xfrm>
            <a:off x="844952" y="1471285"/>
            <a:ext cx="3194613" cy="1981839"/>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Good RDM </a:t>
            </a:r>
            <a:r>
              <a:rPr kumimoji="0" lang="en-US" b="1" i="0" u="none" strike="noStrike" kern="1200" cap="none" spc="0" normalizeH="0" baseline="0" noProof="0" dirty="0">
                <a:ln>
                  <a:noFill/>
                </a:ln>
                <a:solidFill>
                  <a:srgbClr val="FF904D"/>
                </a:solidFill>
                <a:effectLst/>
                <a:uLnTx/>
                <a:uFillTx/>
                <a:latin typeface="Aptos" panose="02110004020202020204"/>
                <a:ea typeface="+mn-ea"/>
                <a:cs typeface="+mn-cs"/>
              </a:rPr>
              <a:t>benefits you </a:t>
            </a:r>
            <a:r>
              <a:rPr kumimoji="0" lang="en-US" b="1" i="0" u="none" strike="noStrike" kern="1200" cap="none" spc="0" normalizeH="0" baseline="0" noProof="0" dirty="0">
                <a:ln>
                  <a:noFill/>
                </a:ln>
                <a:solidFill>
                  <a:prstClr val="white"/>
                </a:solidFill>
                <a:effectLst/>
                <a:uLnTx/>
                <a:uFillTx/>
                <a:latin typeface="Aptos" panose="02110004020202020204"/>
                <a:ea typeface="+mn-ea"/>
                <a:cs typeface="+mn-cs"/>
              </a:rPr>
              <a:t>and your research community</a:t>
            </a:r>
          </a:p>
        </p:txBody>
      </p:sp>
      <p:sp>
        <p:nvSpPr>
          <p:cNvPr id="4" name="Content Placeholder 2">
            <a:extLst>
              <a:ext uri="{FF2B5EF4-FFF2-40B4-BE49-F238E27FC236}">
                <a16:creationId xmlns:a16="http://schemas.microsoft.com/office/drawing/2014/main" id="{3EA452AD-55E5-34DB-A893-79580AF7BF16}"/>
              </a:ext>
            </a:extLst>
          </p:cNvPr>
          <p:cNvSpPr txBox="1">
            <a:spLocks/>
          </p:cNvSpPr>
          <p:nvPr/>
        </p:nvSpPr>
        <p:spPr>
          <a:xfrm>
            <a:off x="5593695" y="738012"/>
            <a:ext cx="2324178" cy="44871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Not losing data</a:t>
            </a:r>
          </a:p>
        </p:txBody>
      </p:sp>
      <p:sp>
        <p:nvSpPr>
          <p:cNvPr id="5" name="Content Placeholder 2">
            <a:extLst>
              <a:ext uri="{FF2B5EF4-FFF2-40B4-BE49-F238E27FC236}">
                <a16:creationId xmlns:a16="http://schemas.microsoft.com/office/drawing/2014/main" id="{B9470976-B8FF-A6CC-07B1-8B40465167B5}"/>
              </a:ext>
            </a:extLst>
          </p:cNvPr>
          <p:cNvSpPr txBox="1">
            <a:spLocks/>
          </p:cNvSpPr>
          <p:nvPr/>
        </p:nvSpPr>
        <p:spPr>
          <a:xfrm>
            <a:off x="5593695" y="2509099"/>
            <a:ext cx="2466223" cy="506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Aptos" panose="02110004020202020204"/>
                <a:ea typeface="+mn-ea"/>
                <a:cs typeface="+mn-cs"/>
              </a:rPr>
              <a:t>Protection for integrity</a:t>
            </a:r>
          </a:p>
        </p:txBody>
      </p:sp>
      <p:sp>
        <p:nvSpPr>
          <p:cNvPr id="6" name="Content Placeholder 2">
            <a:extLst>
              <a:ext uri="{FF2B5EF4-FFF2-40B4-BE49-F238E27FC236}">
                <a16:creationId xmlns:a16="http://schemas.microsoft.com/office/drawing/2014/main" id="{6E7E28F8-648C-848B-5B67-181755C072C3}"/>
              </a:ext>
            </a:extLst>
          </p:cNvPr>
          <p:cNvSpPr txBox="1">
            <a:spLocks/>
          </p:cNvSpPr>
          <p:nvPr/>
        </p:nvSpPr>
        <p:spPr>
          <a:xfrm>
            <a:off x="5593695" y="1546510"/>
            <a:ext cx="2239926" cy="506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dirty="0">
                <a:ln>
                  <a:noFill/>
                </a:ln>
                <a:solidFill>
                  <a:prstClr val="white"/>
                </a:solidFill>
                <a:effectLst/>
                <a:uLnTx/>
                <a:uFillTx/>
                <a:latin typeface="Aptos" panose="02110004020202020204"/>
                <a:ea typeface="+mn-ea"/>
                <a:cs typeface="+mn-cs"/>
              </a:rPr>
              <a:t>Recognition</a:t>
            </a:r>
          </a:p>
        </p:txBody>
      </p:sp>
      <p:sp>
        <p:nvSpPr>
          <p:cNvPr id="22" name="TextBox 21">
            <a:extLst>
              <a:ext uri="{FF2B5EF4-FFF2-40B4-BE49-F238E27FC236}">
                <a16:creationId xmlns:a16="http://schemas.microsoft.com/office/drawing/2014/main" id="{1783A250-C350-A536-C9E3-D006C2858D4F}"/>
              </a:ext>
            </a:extLst>
          </p:cNvPr>
          <p:cNvSpPr txBox="1"/>
          <p:nvPr/>
        </p:nvSpPr>
        <p:spPr>
          <a:xfrm>
            <a:off x="2066724" y="4735508"/>
            <a:ext cx="7053942" cy="861774"/>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rPr>
              <a:t>Code of Conduct for Research Integrity</a:t>
            </a: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3">
                  <a:extLst>
                    <a:ext uri="{A12FA001-AC4F-418D-AE19-62706E023703}">
                      <ahyp:hlinkClr xmlns:ahyp="http://schemas.microsoft.com/office/drawing/2018/hyperlinkcolor" val="tx"/>
                    </a:ext>
                  </a:extLst>
                </a:hlinkClick>
              </a:rPr>
              <a:t>: </a:t>
            </a:r>
            <a:r>
              <a:rPr kumimoji="0" lang="en-NL"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3">
                  <a:extLst>
                    <a:ext uri="{A12FA001-AC4F-418D-AE19-62706E023703}">
                      <ahyp:hlinkClr xmlns:ahyp="http://schemas.microsoft.com/office/drawing/2018/hyperlinkcolor" val="tx"/>
                    </a:ext>
                  </a:extLst>
                </a:hlinkClick>
              </a:rPr>
              <a:t>nwo.nl/en/</a:t>
            </a:r>
            <a:r>
              <a:rPr kumimoji="0" lang="en-NL" sz="1000" b="0" i="0" u="none" strike="noStrike" kern="1200" cap="none" spc="0" normalizeH="0" baseline="0" noProof="0" err="1">
                <a:ln>
                  <a:noFill/>
                </a:ln>
                <a:solidFill>
                  <a:prstClr val="black">
                    <a:lumMod val="50000"/>
                    <a:lumOff val="50000"/>
                  </a:prstClr>
                </a:solidFill>
                <a:effectLst/>
                <a:uLnTx/>
                <a:uFillTx/>
                <a:latin typeface="Calibri"/>
                <a:ea typeface="+mn-ea"/>
                <a:cs typeface="+mn-cs"/>
                <a:hlinkClick r:id="rId3">
                  <a:extLst>
                    <a:ext uri="{A12FA001-AC4F-418D-AE19-62706E023703}">
                      <ahyp:hlinkClr xmlns:ahyp="http://schemas.microsoft.com/office/drawing/2018/hyperlinkcolor" val="tx"/>
                    </a:ext>
                  </a:extLst>
                </a:hlinkClick>
              </a:rPr>
              <a:t>netherlands</a:t>
            </a:r>
            <a:r>
              <a:rPr kumimoji="0" lang="en-NL"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3">
                  <a:extLst>
                    <a:ext uri="{A12FA001-AC4F-418D-AE19-62706E023703}">
                      <ahyp:hlinkClr xmlns:ahyp="http://schemas.microsoft.com/office/drawing/2018/hyperlinkcolor" val="tx"/>
                    </a:ext>
                  </a:extLst>
                </a:hlinkClick>
              </a:rPr>
              <a:t>-code-conduct-research-integrity</a:t>
            </a:r>
            <a:endPar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rPr>
              <a:t>NWO Grant Rules: </a:t>
            </a: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nwo.nl/</a:t>
            </a:r>
            <a:r>
              <a:rPr kumimoji="0" lang="en-US" sz="1000" b="0" i="0" u="none" strike="noStrike" kern="1200" cap="none" spc="0" normalizeH="0" baseline="0" noProof="0" err="1">
                <a:ln>
                  <a:noFill/>
                </a:ln>
                <a:solidFill>
                  <a:prstClr val="black">
                    <a:lumMod val="50000"/>
                    <a:lumOff val="50000"/>
                  </a:prstClr>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en</a:t>
            </a: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a:t>
            </a:r>
            <a:r>
              <a:rPr kumimoji="0" lang="en-US" sz="1000" b="0" i="0" u="none" strike="noStrike" kern="1200" cap="none" spc="0" normalizeH="0" baseline="0" noProof="0" err="1">
                <a:ln>
                  <a:noFill/>
                </a:ln>
                <a:solidFill>
                  <a:prstClr val="black">
                    <a:lumMod val="50000"/>
                    <a:lumOff val="50000"/>
                  </a:prstClr>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nwo</a:t>
            </a:r>
            <a:r>
              <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hlinkClick r:id="rId4">
                  <a:extLst>
                    <a:ext uri="{A12FA001-AC4F-418D-AE19-62706E023703}">
                      <ahyp:hlinkClr xmlns:ahyp="http://schemas.microsoft.com/office/drawing/2018/hyperlinkcolor" val="tx"/>
                    </a:ext>
                  </a:extLst>
                </a:hlinkClick>
              </a:rPr>
              <a:t>-grant-rules</a:t>
            </a:r>
            <a:endPar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NL" sz="1000" b="0" i="0" u="none" strike="noStrike" kern="1200" cap="none" spc="0" normalizeH="0" baseline="0" noProof="0">
              <a:ln>
                <a:noFill/>
              </a:ln>
              <a:solidFill>
                <a:prstClr val="black">
                  <a:lumMod val="50000"/>
                  <a:lumOff val="50000"/>
                </a:prstClr>
              </a:solidFill>
              <a:effectLst/>
              <a:uLnTx/>
              <a:uFillTx/>
              <a:latin typeface="Calibri"/>
              <a:ea typeface="+mn-ea"/>
              <a:cs typeface="+mn-cs"/>
            </a:endParaRPr>
          </a:p>
        </p:txBody>
      </p:sp>
      <p:sp>
        <p:nvSpPr>
          <p:cNvPr id="7" name="Content Placeholder 2">
            <a:extLst>
              <a:ext uri="{FF2B5EF4-FFF2-40B4-BE49-F238E27FC236}">
                <a16:creationId xmlns:a16="http://schemas.microsoft.com/office/drawing/2014/main" id="{25A97DD8-236C-7E75-3273-EC7AFFAE96D8}"/>
              </a:ext>
            </a:extLst>
          </p:cNvPr>
          <p:cNvSpPr txBox="1">
            <a:spLocks/>
          </p:cNvSpPr>
          <p:nvPr/>
        </p:nvSpPr>
        <p:spPr>
          <a:xfrm>
            <a:off x="5593695" y="3250455"/>
            <a:ext cx="2906069" cy="50629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Aptos" panose="02110004020202020204"/>
                <a:ea typeface="+mn-ea"/>
                <a:cs typeface="+mn-cs"/>
              </a:rPr>
              <a:t>More efficient &amp; sustainable science</a:t>
            </a:r>
          </a:p>
        </p:txBody>
      </p:sp>
      <p:pic>
        <p:nvPicPr>
          <p:cNvPr id="10" name="Graphic 9">
            <a:extLst>
              <a:ext uri="{FF2B5EF4-FFF2-40B4-BE49-F238E27FC236}">
                <a16:creationId xmlns:a16="http://schemas.microsoft.com/office/drawing/2014/main" id="{4F938BC4-D3BF-095E-B2CA-0689389DAE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21114" y="1546510"/>
            <a:ext cx="571871" cy="571871"/>
          </a:xfrm>
          <a:prstGeom prst="rect">
            <a:avLst/>
          </a:prstGeom>
        </p:spPr>
      </p:pic>
      <p:pic>
        <p:nvPicPr>
          <p:cNvPr id="12" name="Graphic 11">
            <a:extLst>
              <a:ext uri="{FF2B5EF4-FFF2-40B4-BE49-F238E27FC236}">
                <a16:creationId xmlns:a16="http://schemas.microsoft.com/office/drawing/2014/main" id="{8CF7A1AF-74EC-9688-8153-11BC60238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881263" y="671130"/>
            <a:ext cx="531079" cy="531079"/>
          </a:xfrm>
          <a:prstGeom prst="rect">
            <a:avLst/>
          </a:prstGeom>
        </p:spPr>
      </p:pic>
      <p:pic>
        <p:nvPicPr>
          <p:cNvPr id="13" name="Graphic 12">
            <a:extLst>
              <a:ext uri="{FF2B5EF4-FFF2-40B4-BE49-F238E27FC236}">
                <a16:creationId xmlns:a16="http://schemas.microsoft.com/office/drawing/2014/main" id="{928815CF-3EA6-710B-AD0F-EF3085F215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4869125" y="2509099"/>
            <a:ext cx="523173" cy="523173"/>
          </a:xfrm>
          <a:prstGeom prst="rect">
            <a:avLst/>
          </a:prstGeom>
        </p:spPr>
      </p:pic>
      <p:pic>
        <p:nvPicPr>
          <p:cNvPr id="16" name="Graphic 15">
            <a:extLst>
              <a:ext uri="{FF2B5EF4-FFF2-40B4-BE49-F238E27FC236}">
                <a16:creationId xmlns:a16="http://schemas.microsoft.com/office/drawing/2014/main" id="{7A20335D-DEF2-EAC0-1B5B-200FCB113D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821115" y="3453125"/>
            <a:ext cx="571184" cy="571184"/>
          </a:xfrm>
          <a:prstGeom prst="rect">
            <a:avLst/>
          </a:prstGeom>
        </p:spPr>
      </p:pic>
    </p:spTree>
    <p:extLst>
      <p:ext uri="{BB962C8B-B14F-4D97-AF65-F5344CB8AC3E}">
        <p14:creationId xmlns:p14="http://schemas.microsoft.com/office/powerpoint/2010/main" val="753569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0070EA0-74ED-C7F1-F5CC-56C3DA9488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386921" y="1694022"/>
            <a:ext cx="1755455" cy="1755455"/>
          </a:xfrm>
          <a:prstGeom prst="rect">
            <a:avLst/>
          </a:prstGeom>
        </p:spPr>
      </p:pic>
      <p:sp>
        <p:nvSpPr>
          <p:cNvPr id="3" name="Title 2">
            <a:extLst>
              <a:ext uri="{FF2B5EF4-FFF2-40B4-BE49-F238E27FC236}">
                <a16:creationId xmlns:a16="http://schemas.microsoft.com/office/drawing/2014/main" id="{675339CB-95DB-4227-CC31-3DF2F2B57086}"/>
              </a:ext>
            </a:extLst>
          </p:cNvPr>
          <p:cNvSpPr>
            <a:spLocks noGrp="1"/>
          </p:cNvSpPr>
          <p:nvPr>
            <p:ph type="title"/>
          </p:nvPr>
        </p:nvSpPr>
        <p:spPr>
          <a:xfrm>
            <a:off x="996014" y="2074663"/>
            <a:ext cx="4134786" cy="994172"/>
          </a:xfrm>
        </p:spPr>
        <p:txBody>
          <a:bodyPr/>
          <a:lstStyle/>
          <a:p>
            <a:r>
              <a:rPr lang="en-US"/>
              <a:t>How to plan for your research project</a:t>
            </a:r>
          </a:p>
        </p:txBody>
      </p:sp>
    </p:spTree>
    <p:extLst>
      <p:ext uri="{BB962C8B-B14F-4D97-AF65-F5344CB8AC3E}">
        <p14:creationId xmlns:p14="http://schemas.microsoft.com/office/powerpoint/2010/main" val="3617017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CE1F-B285-4156-FEEA-A21F5AAE6B3D}"/>
              </a:ext>
            </a:extLst>
          </p:cNvPr>
          <p:cNvSpPr>
            <a:spLocks noGrp="1"/>
          </p:cNvSpPr>
          <p:nvPr>
            <p:ph type="title"/>
          </p:nvPr>
        </p:nvSpPr>
        <p:spPr>
          <a:xfrm>
            <a:off x="465695" y="537192"/>
            <a:ext cx="6683250" cy="733965"/>
          </a:xfrm>
        </p:spPr>
        <p:txBody>
          <a:bodyPr/>
          <a:lstStyle/>
          <a:p>
            <a:r>
              <a:rPr lang="en-US" dirty="0"/>
              <a:t>Data Management Plan (D</a:t>
            </a:r>
            <a:r>
              <a:rPr lang="en-US" altLang="ja-JP" dirty="0"/>
              <a:t>MP)</a:t>
            </a:r>
            <a:endParaRPr lang="en-US" dirty="0"/>
          </a:p>
        </p:txBody>
      </p:sp>
      <p:sp>
        <p:nvSpPr>
          <p:cNvPr id="3" name="Title 1">
            <a:extLst>
              <a:ext uri="{FF2B5EF4-FFF2-40B4-BE49-F238E27FC236}">
                <a16:creationId xmlns:a16="http://schemas.microsoft.com/office/drawing/2014/main" id="{01EED27B-F4E8-9215-5602-7023BCB5178D}"/>
              </a:ext>
            </a:extLst>
          </p:cNvPr>
          <p:cNvSpPr txBox="1">
            <a:spLocks/>
          </p:cNvSpPr>
          <p:nvPr/>
        </p:nvSpPr>
        <p:spPr>
          <a:xfrm>
            <a:off x="1096250" y="1375898"/>
            <a:ext cx="4237749" cy="733966"/>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a:lnSpc>
                <a:spcPct val="100000"/>
              </a:lnSpc>
            </a:pPr>
            <a:r>
              <a:rPr lang="en-US" sz="2000" dirty="0"/>
              <a:t>A </a:t>
            </a:r>
            <a:r>
              <a:rPr lang="en-US" sz="2000" dirty="0">
                <a:solidFill>
                  <a:schemeClr val="accent2"/>
                </a:solidFill>
              </a:rPr>
              <a:t>living document </a:t>
            </a:r>
            <a:r>
              <a:rPr lang="en-US" sz="2000" dirty="0"/>
              <a:t>for the research project  </a:t>
            </a:r>
          </a:p>
        </p:txBody>
      </p:sp>
      <p:pic>
        <p:nvPicPr>
          <p:cNvPr id="4" name="Graphic 3">
            <a:extLst>
              <a:ext uri="{FF2B5EF4-FFF2-40B4-BE49-F238E27FC236}">
                <a16:creationId xmlns:a16="http://schemas.microsoft.com/office/drawing/2014/main" id="{DE74C5AF-4909-A864-9DE6-02B29426EFC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74598" y="1995781"/>
            <a:ext cx="1902031" cy="1902031"/>
          </a:xfrm>
          <a:prstGeom prst="rect">
            <a:avLst/>
          </a:prstGeom>
        </p:spPr>
      </p:pic>
      <p:sp>
        <p:nvSpPr>
          <p:cNvPr id="5" name="Title 1">
            <a:extLst>
              <a:ext uri="{FF2B5EF4-FFF2-40B4-BE49-F238E27FC236}">
                <a16:creationId xmlns:a16="http://schemas.microsoft.com/office/drawing/2014/main" id="{7CD8EAF4-61CB-E253-3589-0F86BFD03164}"/>
              </a:ext>
            </a:extLst>
          </p:cNvPr>
          <p:cNvSpPr txBox="1">
            <a:spLocks/>
          </p:cNvSpPr>
          <p:nvPr/>
        </p:nvSpPr>
        <p:spPr>
          <a:xfrm>
            <a:off x="1096251" y="2288163"/>
            <a:ext cx="4442951" cy="99417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a:lnSpc>
                <a:spcPct val="100000"/>
              </a:lnSpc>
            </a:pPr>
            <a:r>
              <a:rPr lang="en-US" sz="2000" dirty="0"/>
              <a:t>Funding agencies require data management plans, reviewed by a data steward </a:t>
            </a:r>
          </a:p>
        </p:txBody>
      </p:sp>
      <p:sp>
        <p:nvSpPr>
          <p:cNvPr id="6" name="Title 1">
            <a:extLst>
              <a:ext uri="{FF2B5EF4-FFF2-40B4-BE49-F238E27FC236}">
                <a16:creationId xmlns:a16="http://schemas.microsoft.com/office/drawing/2014/main" id="{F1AAC5A1-9B23-8B04-B409-7BE786E62C40}"/>
              </a:ext>
            </a:extLst>
          </p:cNvPr>
          <p:cNvSpPr txBox="1">
            <a:spLocks/>
          </p:cNvSpPr>
          <p:nvPr/>
        </p:nvSpPr>
        <p:spPr>
          <a:xfrm>
            <a:off x="1096250" y="3494606"/>
            <a:ext cx="4442951" cy="994172"/>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a:lnSpc>
                <a:spcPct val="100000"/>
              </a:lnSpc>
            </a:pPr>
            <a:r>
              <a:rPr lang="en-US" sz="2000" dirty="0"/>
              <a:t>At TU/e, you can prepare a Data Management Plan on the </a:t>
            </a:r>
            <a:r>
              <a:rPr lang="en-US" sz="2000" dirty="0">
                <a:solidFill>
                  <a:schemeClr val="accent2"/>
                </a:solidFill>
              </a:rPr>
              <a:t>Research Cockpit  </a:t>
            </a:r>
            <a:r>
              <a:rPr lang="en-US" sz="2000" dirty="0"/>
              <a:t>(more on this later)</a:t>
            </a:r>
          </a:p>
        </p:txBody>
      </p:sp>
    </p:spTree>
    <p:extLst>
      <p:ext uri="{BB962C8B-B14F-4D97-AF65-F5344CB8AC3E}">
        <p14:creationId xmlns:p14="http://schemas.microsoft.com/office/powerpoint/2010/main" val="372044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6"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A5148-5109-E9D9-1A9C-616C655569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1DB44B-3DB4-B609-E307-595831A67437}"/>
              </a:ext>
            </a:extLst>
          </p:cNvPr>
          <p:cNvSpPr>
            <a:spLocks noGrp="1"/>
          </p:cNvSpPr>
          <p:nvPr>
            <p:ph type="title"/>
          </p:nvPr>
        </p:nvSpPr>
        <p:spPr>
          <a:xfrm>
            <a:off x="567295" y="456839"/>
            <a:ext cx="7620264" cy="1343610"/>
          </a:xfrm>
        </p:spPr>
        <p:txBody>
          <a:bodyPr/>
          <a:lstStyle/>
          <a:p>
            <a:r>
              <a:rPr lang="en-US" dirty="0">
                <a:solidFill>
                  <a:schemeClr val="accent2"/>
                </a:solidFill>
              </a:rPr>
              <a:t>RDM Policy: </a:t>
            </a:r>
            <a:r>
              <a:rPr lang="en-US" dirty="0"/>
              <a:t>Data Management Plan is required for all projects</a:t>
            </a:r>
          </a:p>
        </p:txBody>
      </p:sp>
      <p:sp>
        <p:nvSpPr>
          <p:cNvPr id="9" name="Title 1">
            <a:extLst>
              <a:ext uri="{FF2B5EF4-FFF2-40B4-BE49-F238E27FC236}">
                <a16:creationId xmlns:a16="http://schemas.microsoft.com/office/drawing/2014/main" id="{2B2C6D9C-7F36-94D0-694F-9B9E140ECF56}"/>
              </a:ext>
            </a:extLst>
          </p:cNvPr>
          <p:cNvSpPr txBox="1">
            <a:spLocks/>
          </p:cNvSpPr>
          <p:nvPr/>
        </p:nvSpPr>
        <p:spPr>
          <a:xfrm>
            <a:off x="567295" y="1833694"/>
            <a:ext cx="4666857" cy="2935773"/>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sz="2400" dirty="0"/>
              <a:t>Uploaded to Hora </a:t>
            </a:r>
            <a:r>
              <a:rPr lang="en-US" sz="2400" dirty="0" err="1"/>
              <a:t>Finita</a:t>
            </a:r>
            <a:r>
              <a:rPr lang="en-US" sz="2400" dirty="0"/>
              <a:t> at:</a:t>
            </a:r>
          </a:p>
          <a:p>
            <a:endParaRPr lang="en-US" sz="2400" dirty="0"/>
          </a:p>
          <a:p>
            <a:pPr marL="457200" indent="-457200">
              <a:buFont typeface="Arial" panose="020B0604020202020204" pitchFamily="34" charset="0"/>
              <a:buChar char="•"/>
            </a:pPr>
            <a:r>
              <a:rPr lang="en-US" sz="2400" dirty="0"/>
              <a:t>Approved DMP at the 9-month evaluation</a:t>
            </a:r>
          </a:p>
          <a:p>
            <a:endParaRPr lang="en-US" sz="2400" dirty="0"/>
          </a:p>
          <a:p>
            <a:pPr marL="457200" indent="-457200">
              <a:buFont typeface="Arial" panose="020B0604020202020204" pitchFamily="34" charset="0"/>
              <a:buChar char="•"/>
            </a:pPr>
            <a:r>
              <a:rPr lang="en-US" sz="2400" dirty="0"/>
              <a:t>Approved DMP in the PhD defense package</a:t>
            </a:r>
          </a:p>
        </p:txBody>
      </p:sp>
      <p:sp>
        <p:nvSpPr>
          <p:cNvPr id="10" name="Title 1">
            <a:hlinkClick r:id="rId2"/>
            <a:extLst>
              <a:ext uri="{FF2B5EF4-FFF2-40B4-BE49-F238E27FC236}">
                <a16:creationId xmlns:a16="http://schemas.microsoft.com/office/drawing/2014/main" id="{76004990-8AEA-FEF9-D3FC-B5E3BDC4FCE8}"/>
              </a:ext>
            </a:extLst>
          </p:cNvPr>
          <p:cNvSpPr txBox="1">
            <a:spLocks/>
          </p:cNvSpPr>
          <p:nvPr/>
        </p:nvSpPr>
        <p:spPr>
          <a:xfrm>
            <a:off x="6023428" y="929080"/>
            <a:ext cx="2380343" cy="64575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endParaRPr lang="en-US" dirty="0">
              <a:solidFill>
                <a:schemeClr val="accent2"/>
              </a:solidFill>
            </a:endParaRPr>
          </a:p>
        </p:txBody>
      </p:sp>
      <p:pic>
        <p:nvPicPr>
          <p:cNvPr id="3" name="Picture 2" descr="A close-up of a cover&#10;&#10;AI-generated content may be incorrect.">
            <a:extLst>
              <a:ext uri="{FF2B5EF4-FFF2-40B4-BE49-F238E27FC236}">
                <a16:creationId xmlns:a16="http://schemas.microsoft.com/office/drawing/2014/main" id="{7D029E55-2BA2-0B03-EF13-B356C2400D55}"/>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5130361" y="2356862"/>
            <a:ext cx="3574009" cy="2786638"/>
          </a:xfrm>
          <a:prstGeom prst="rect">
            <a:avLst/>
          </a:prstGeom>
        </p:spPr>
      </p:pic>
      <p:sp>
        <p:nvSpPr>
          <p:cNvPr id="4" name="Rectangle 1">
            <a:extLst>
              <a:ext uri="{FF2B5EF4-FFF2-40B4-BE49-F238E27FC236}">
                <a16:creationId xmlns:a16="http://schemas.microsoft.com/office/drawing/2014/main" id="{1B8AE31E-F9B1-BE5C-413C-6201DD185FDA}"/>
              </a:ext>
            </a:extLst>
          </p:cNvPr>
          <p:cNvSpPr>
            <a:spLocks noChangeArrowheads="1"/>
          </p:cNvSpPr>
          <p:nvPr/>
        </p:nvSpPr>
        <p:spPr bwMode="auto">
          <a:xfrm>
            <a:off x="5234152" y="1754691"/>
            <a:ext cx="327341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1" i="0" u="none" strike="noStrike" cap="none" normalizeH="0" baseline="0" dirty="0">
                <a:ln>
                  <a:noFill/>
                </a:ln>
                <a:solidFill>
                  <a:schemeClr val="tx1">
                    <a:lumMod val="50000"/>
                    <a:lumOff val="50000"/>
                  </a:schemeClr>
                </a:solidFill>
                <a:effectLst/>
                <a:latin typeface="Fira Sans" panose="020B0503050000020004" pitchFamily="34" charset="0"/>
                <a:ea typeface="Fira Sans" panose="020B0503050000020004" pitchFamily="34" charset="0"/>
                <a:hlinkClick r:id="rId4">
                  <a:extLst>
                    <a:ext uri="{A12FA001-AC4F-418D-AE19-62706E023703}">
                      <ahyp:hlinkClr xmlns:ahyp="http://schemas.microsoft.com/office/drawing/2018/hyperlinkcolor" val="tx"/>
                    </a:ext>
                  </a:extLst>
                </a:hlinkClick>
              </a:rPr>
              <a:t>TU/e Research Data Management Framework Policy</a:t>
            </a:r>
            <a:endParaRPr kumimoji="0" lang="en-US" altLang="en-US" sz="1600" b="1" i="0" u="none" strike="noStrike" cap="none" normalizeH="0" baseline="0" dirty="0">
              <a:ln>
                <a:noFill/>
              </a:ln>
              <a:solidFill>
                <a:schemeClr val="tx1">
                  <a:lumMod val="50000"/>
                  <a:lumOff val="50000"/>
                </a:schemeClr>
              </a:solidFill>
              <a:effectLst/>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13701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ECD0EA-7A76-B66F-9BA7-DA44DB6FEC13}"/>
              </a:ext>
            </a:extLst>
          </p:cNvPr>
          <p:cNvSpPr>
            <a:spLocks noGrp="1"/>
          </p:cNvSpPr>
          <p:nvPr>
            <p:ph type="title"/>
          </p:nvPr>
        </p:nvSpPr>
        <p:spPr>
          <a:xfrm>
            <a:off x="628650" y="505983"/>
            <a:ext cx="7886700" cy="994172"/>
          </a:xfrm>
        </p:spPr>
        <p:txBody>
          <a:bodyPr/>
          <a:lstStyle/>
          <a:p>
            <a:r>
              <a:rPr lang="en-US"/>
              <a:t>What kind of data do you have?</a:t>
            </a:r>
          </a:p>
        </p:txBody>
      </p:sp>
      <p:sp>
        <p:nvSpPr>
          <p:cNvPr id="5" name="Title 3">
            <a:extLst>
              <a:ext uri="{FF2B5EF4-FFF2-40B4-BE49-F238E27FC236}">
                <a16:creationId xmlns:a16="http://schemas.microsoft.com/office/drawing/2014/main" id="{262B87DE-F7AA-8CF5-DB21-7102D90E153A}"/>
              </a:ext>
            </a:extLst>
          </p:cNvPr>
          <p:cNvSpPr txBox="1">
            <a:spLocks/>
          </p:cNvSpPr>
          <p:nvPr/>
        </p:nvSpPr>
        <p:spPr>
          <a:xfrm>
            <a:off x="2327894" y="1580992"/>
            <a:ext cx="4845065" cy="7468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A. Data from human participants</a:t>
            </a:r>
          </a:p>
        </p:txBody>
      </p:sp>
      <p:sp>
        <p:nvSpPr>
          <p:cNvPr id="6" name="Title 3">
            <a:extLst>
              <a:ext uri="{FF2B5EF4-FFF2-40B4-BE49-F238E27FC236}">
                <a16:creationId xmlns:a16="http://schemas.microsoft.com/office/drawing/2014/main" id="{27351B03-4717-95C0-8459-1A02DA95A867}"/>
              </a:ext>
            </a:extLst>
          </p:cNvPr>
          <p:cNvSpPr txBox="1">
            <a:spLocks/>
          </p:cNvSpPr>
          <p:nvPr/>
        </p:nvSpPr>
        <p:spPr>
          <a:xfrm>
            <a:off x="2304490" y="2532356"/>
            <a:ext cx="4136949" cy="7468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B. Sensitive Data</a:t>
            </a:r>
          </a:p>
        </p:txBody>
      </p:sp>
      <p:sp>
        <p:nvSpPr>
          <p:cNvPr id="7" name="Title 3">
            <a:extLst>
              <a:ext uri="{FF2B5EF4-FFF2-40B4-BE49-F238E27FC236}">
                <a16:creationId xmlns:a16="http://schemas.microsoft.com/office/drawing/2014/main" id="{485D36F9-2795-696A-21F4-D5BB28A2E307}"/>
              </a:ext>
            </a:extLst>
          </p:cNvPr>
          <p:cNvSpPr txBox="1">
            <a:spLocks/>
          </p:cNvSpPr>
          <p:nvPr/>
        </p:nvSpPr>
        <p:spPr>
          <a:xfrm>
            <a:off x="2327894" y="3483720"/>
            <a:ext cx="5292106" cy="74688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4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C. Data from external parties</a:t>
            </a:r>
          </a:p>
        </p:txBody>
      </p:sp>
    </p:spTree>
    <p:extLst>
      <p:ext uri="{BB962C8B-B14F-4D97-AF65-F5344CB8AC3E}">
        <p14:creationId xmlns:p14="http://schemas.microsoft.com/office/powerpoint/2010/main" val="301849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67898-F9C7-FE21-DC22-DDB33011B098}"/>
              </a:ext>
            </a:extLst>
          </p:cNvPr>
          <p:cNvSpPr>
            <a:spLocks noGrp="1"/>
          </p:cNvSpPr>
          <p:nvPr>
            <p:ph type="title"/>
          </p:nvPr>
        </p:nvSpPr>
        <p:spPr>
          <a:xfrm>
            <a:off x="477005" y="2313060"/>
            <a:ext cx="8189989" cy="994172"/>
          </a:xfrm>
        </p:spPr>
        <p:txBody>
          <a:bodyPr/>
          <a:lstStyle/>
          <a:p>
            <a:r>
              <a:rPr lang="en-US"/>
              <a:t>How can we identify ourselves </a:t>
            </a:r>
            <a:r>
              <a:rPr lang="en-US" dirty="0">
                <a:solidFill>
                  <a:schemeClr val="accent2"/>
                </a:solidFill>
              </a:rPr>
              <a:t>uniquely</a:t>
            </a:r>
            <a:r>
              <a:rPr lang="en-US"/>
              <a:t>?</a:t>
            </a:r>
          </a:p>
        </p:txBody>
      </p:sp>
    </p:spTree>
    <p:extLst>
      <p:ext uri="{BB962C8B-B14F-4D97-AF65-F5344CB8AC3E}">
        <p14:creationId xmlns:p14="http://schemas.microsoft.com/office/powerpoint/2010/main" val="36262615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872FA5-0A8F-CEED-C5A9-7E17E67E86E8}"/>
              </a:ext>
            </a:extLst>
          </p:cNvPr>
          <p:cNvSpPr txBox="1">
            <a:spLocks/>
          </p:cNvSpPr>
          <p:nvPr/>
        </p:nvSpPr>
        <p:spPr>
          <a:xfrm>
            <a:off x="650358" y="216933"/>
            <a:ext cx="7556500" cy="539038"/>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endParaRPr kumimoji="0" lang="en-GB" sz="330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endParaRPr>
          </a:p>
        </p:txBody>
      </p:sp>
      <p:sp>
        <p:nvSpPr>
          <p:cNvPr id="6" name="Title 1">
            <a:extLst>
              <a:ext uri="{FF2B5EF4-FFF2-40B4-BE49-F238E27FC236}">
                <a16:creationId xmlns:a16="http://schemas.microsoft.com/office/drawing/2014/main" id="{A2F008A8-78C0-541C-45D6-F215C2E056A7}"/>
              </a:ext>
            </a:extLst>
          </p:cNvPr>
          <p:cNvSpPr txBox="1">
            <a:spLocks/>
          </p:cNvSpPr>
          <p:nvPr/>
        </p:nvSpPr>
        <p:spPr>
          <a:xfrm>
            <a:off x="650358" y="1550845"/>
            <a:ext cx="7697399" cy="104646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Ethical review is required for all research involving </a:t>
            </a:r>
            <a:r>
              <a:rPr kumimoji="0" lang="en-US" sz="33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j-cs"/>
              </a:rPr>
              <a:t>human data at TU/e</a:t>
            </a:r>
            <a:endParaRPr kumimoji="0" lang="LID4096" sz="33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j-cs"/>
            </a:endParaRPr>
          </a:p>
        </p:txBody>
      </p:sp>
      <p:sp>
        <p:nvSpPr>
          <p:cNvPr id="8" name="Content Placeholder 2">
            <a:extLst>
              <a:ext uri="{FF2B5EF4-FFF2-40B4-BE49-F238E27FC236}">
                <a16:creationId xmlns:a16="http://schemas.microsoft.com/office/drawing/2014/main" id="{016A380B-A960-7827-1C56-3A5D8DDF9D2E}"/>
              </a:ext>
            </a:extLst>
          </p:cNvPr>
          <p:cNvSpPr txBox="1">
            <a:spLocks/>
          </p:cNvSpPr>
          <p:nvPr/>
        </p:nvSpPr>
        <p:spPr>
          <a:xfrm>
            <a:off x="492807" y="768525"/>
            <a:ext cx="7697399" cy="4191952"/>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37" marR="0" lvl="1" indent="-171446" algn="l" defTabSz="685783" rtl="0" eaLnBrk="1" fontAlgn="auto" latinLnBrk="0" hangingPunct="1">
              <a:lnSpc>
                <a:spcPct val="90000"/>
              </a:lnSpc>
              <a:spcBef>
                <a:spcPts val="375"/>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13" name="Content Placeholder 1">
            <a:extLst>
              <a:ext uri="{FF2B5EF4-FFF2-40B4-BE49-F238E27FC236}">
                <a16:creationId xmlns:a16="http://schemas.microsoft.com/office/drawing/2014/main" id="{17CBDE38-2409-CC95-4077-3C7D1533DFF9}"/>
              </a:ext>
            </a:extLst>
          </p:cNvPr>
          <p:cNvSpPr txBox="1">
            <a:spLocks/>
          </p:cNvSpPr>
          <p:nvPr/>
        </p:nvSpPr>
        <p:spPr>
          <a:xfrm>
            <a:off x="867545" y="2674806"/>
            <a:ext cx="5079724" cy="40200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783"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10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*including anonymous / secondary data</a:t>
            </a:r>
            <a:endParaRPr kumimoji="0" lang="en-US" sz="270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a:p>
            <a:pPr marL="857228" marR="0" lvl="2" indent="0" algn="l" defTabSz="685783" rtl="0" eaLnBrk="1" fontAlgn="base" latinLnBrk="0" hangingPunct="1">
              <a:lnSpc>
                <a:spcPct val="90000"/>
              </a:lnSpc>
              <a:spcBef>
                <a:spcPts val="375"/>
              </a:spcBef>
              <a:spcAft>
                <a:spcPts val="0"/>
              </a:spcAft>
              <a:buClr>
                <a:srgbClr val="000000"/>
              </a:buClr>
              <a:buSzTx/>
              <a:buFont typeface="Arial" panose="020B0604020202020204" pitchFamily="34" charset="0"/>
              <a:buNone/>
              <a:tabLst/>
              <a:defRPr/>
            </a:pPr>
            <a:endParaRPr kumimoji="0" lang="en-US" sz="210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10" name="TextBox 9">
            <a:extLst>
              <a:ext uri="{FF2B5EF4-FFF2-40B4-BE49-F238E27FC236}">
                <a16:creationId xmlns:a16="http://schemas.microsoft.com/office/drawing/2014/main" id="{A4B4E8F6-4966-9B1C-D355-C89FDE121AD8}"/>
              </a:ext>
            </a:extLst>
          </p:cNvPr>
          <p:cNvSpPr txBox="1"/>
          <p:nvPr/>
        </p:nvSpPr>
        <p:spPr>
          <a:xfrm>
            <a:off x="2530929" y="4800622"/>
            <a:ext cx="6613072" cy="30008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rPr>
              <a:t>Ethical Review | TU/e : </a:t>
            </a:r>
            <a:r>
              <a:rPr kumimoji="0" lang="en-US" sz="135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3">
                  <a:extLst>
                    <a:ext uri="{A12FA001-AC4F-418D-AE19-62706E023703}">
                      <ahyp:hlinkClr xmlns:ahyp="http://schemas.microsoft.com/office/drawing/2018/hyperlinkcolor" val="tx"/>
                    </a:ext>
                  </a:extLst>
                </a:hlinkClick>
              </a:rPr>
              <a:t>tuenl.sharepoint.com/sites/intranet-ethical-review</a:t>
            </a:r>
            <a:endParaRPr kumimoji="0" lang="en-US" sz="135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endParaRPr>
          </a:p>
        </p:txBody>
      </p:sp>
      <p:pic>
        <p:nvPicPr>
          <p:cNvPr id="2" name="Graphic 1">
            <a:extLst>
              <a:ext uri="{FF2B5EF4-FFF2-40B4-BE49-F238E27FC236}">
                <a16:creationId xmlns:a16="http://schemas.microsoft.com/office/drawing/2014/main" id="{62F544F0-F28E-B19F-97AF-B171367D38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30903" y="216933"/>
            <a:ext cx="850692" cy="850692"/>
          </a:xfrm>
          <a:prstGeom prst="rect">
            <a:avLst/>
          </a:prstGeom>
        </p:spPr>
      </p:pic>
      <p:sp>
        <p:nvSpPr>
          <p:cNvPr id="4" name="Title 1">
            <a:extLst>
              <a:ext uri="{FF2B5EF4-FFF2-40B4-BE49-F238E27FC236}">
                <a16:creationId xmlns:a16="http://schemas.microsoft.com/office/drawing/2014/main" id="{7C4AB49C-85F8-3B92-3A67-425206911761}"/>
              </a:ext>
            </a:extLst>
          </p:cNvPr>
          <p:cNvSpPr txBox="1">
            <a:spLocks/>
          </p:cNvSpPr>
          <p:nvPr/>
        </p:nvSpPr>
        <p:spPr>
          <a:xfrm>
            <a:off x="653485" y="3317097"/>
            <a:ext cx="7376042" cy="76373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lang="en-US" sz="2400" b="1">
                <a:solidFill>
                  <a:prstClr val="white"/>
                </a:solidFill>
                <a:latin typeface="Fira Sans" panose="020B0503050000020004" pitchFamily="34" charset="0"/>
                <a:ea typeface="Fira Sans" panose="020B0503050000020004" pitchFamily="34" charset="0"/>
              </a:rPr>
              <a:t>ERB application can be submitted after creating a Data Management Plan on Research Cockpit</a:t>
            </a:r>
            <a:endParaRPr kumimoji="0" lang="LID4096" sz="24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j-cs"/>
            </a:endParaRPr>
          </a:p>
        </p:txBody>
      </p:sp>
      <p:sp>
        <p:nvSpPr>
          <p:cNvPr id="5" name="TextBox 4">
            <a:hlinkClick r:id="rId6"/>
            <a:extLst>
              <a:ext uri="{FF2B5EF4-FFF2-40B4-BE49-F238E27FC236}">
                <a16:creationId xmlns:a16="http://schemas.microsoft.com/office/drawing/2014/main" id="{23498E06-6DBB-3065-7932-AEA3052D9619}"/>
              </a:ext>
            </a:extLst>
          </p:cNvPr>
          <p:cNvSpPr txBox="1"/>
          <p:nvPr/>
        </p:nvSpPr>
        <p:spPr>
          <a:xfrm>
            <a:off x="2527323" y="4510354"/>
            <a:ext cx="6613072" cy="30008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lang="en-US">
                <a:solidFill>
                  <a:prstClr val="white">
                    <a:lumMod val="50000"/>
                  </a:prstClr>
                </a:solidFill>
                <a:latin typeface="Fira Sans" panose="020B0503050000020004" pitchFamily="34" charset="0"/>
                <a:ea typeface="Fira Sans" panose="020B0503050000020004" pitchFamily="34" charset="0"/>
              </a:rPr>
              <a:t>Research Cockpit: </a:t>
            </a:r>
            <a:r>
              <a:rPr kumimoji="0" lang="en-US" sz="1350" b="0" i="0" u="none" strike="noStrike" kern="1200" cap="none" spc="0" normalizeH="0" baseline="0" noProof="0" err="1">
                <a:ln>
                  <a:noFill/>
                </a:ln>
                <a:solidFill>
                  <a:prstClr val="white">
                    <a:lumMod val="50000"/>
                  </a:prstClr>
                </a:solidFill>
                <a:effectLst/>
                <a:uLnTx/>
                <a:uFillTx/>
                <a:latin typeface="Fira Sans" panose="020B0503050000020004" pitchFamily="34" charset="0"/>
                <a:ea typeface="Fira Sans" panose="020B0503050000020004" pitchFamily="34" charset="0"/>
                <a:cs typeface="+mn-cs"/>
              </a:rPr>
              <a:t>cockpit.research.tue.nl</a:t>
            </a:r>
            <a:endParaRPr kumimoji="0" lang="en-US" sz="135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endParaRPr>
          </a:p>
        </p:txBody>
      </p:sp>
    </p:spTree>
    <p:extLst>
      <p:ext uri="{BB962C8B-B14F-4D97-AF65-F5344CB8AC3E}">
        <p14:creationId xmlns:p14="http://schemas.microsoft.com/office/powerpoint/2010/main" val="771225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Clipboard with solid fill">
            <a:extLst>
              <a:ext uri="{FF2B5EF4-FFF2-40B4-BE49-F238E27FC236}">
                <a16:creationId xmlns:a16="http://schemas.microsoft.com/office/drawing/2014/main" id="{61CB883A-5DC4-21CB-CE0F-9F50F6608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8206857" y="138723"/>
            <a:ext cx="623038" cy="623038"/>
          </a:xfrm>
          <a:prstGeom prst="rect">
            <a:avLst/>
          </a:prstGeom>
        </p:spPr>
      </p:pic>
      <p:sp>
        <p:nvSpPr>
          <p:cNvPr id="4" name="TextBox 3">
            <a:extLst>
              <a:ext uri="{FF2B5EF4-FFF2-40B4-BE49-F238E27FC236}">
                <a16:creationId xmlns:a16="http://schemas.microsoft.com/office/drawing/2014/main" id="{D240C535-861D-726B-3209-36D6BFC8A4F3}"/>
              </a:ext>
            </a:extLst>
          </p:cNvPr>
          <p:cNvSpPr txBox="1"/>
          <p:nvPr/>
        </p:nvSpPr>
        <p:spPr>
          <a:xfrm>
            <a:off x="7832833" y="755972"/>
            <a:ext cx="1274983" cy="346249"/>
          </a:xfrm>
          <a:prstGeom prst="rect">
            <a:avLst/>
          </a:prstGeom>
          <a:noFill/>
        </p:spPr>
        <p:txBody>
          <a:bodyPr wrap="square" rtlCol="0">
            <a:sp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1650" b="0"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cs typeface="Arial" panose="020B0604020202020204" pitchFamily="34" charset="0"/>
              </a:rPr>
              <a:t>Pla</a:t>
            </a:r>
            <a:endParaRPr kumimoji="0" lang="LID4096" sz="1650" b="0"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cs typeface="Arial" panose="020B0604020202020204" pitchFamily="34" charset="0"/>
            </a:endParaRPr>
          </a:p>
        </p:txBody>
      </p:sp>
      <p:sp>
        <p:nvSpPr>
          <p:cNvPr id="12" name="Title 1">
            <a:extLst>
              <a:ext uri="{FF2B5EF4-FFF2-40B4-BE49-F238E27FC236}">
                <a16:creationId xmlns:a16="http://schemas.microsoft.com/office/drawing/2014/main" id="{1D6C19CE-5394-EF23-F042-B6F84BF98D51}"/>
              </a:ext>
            </a:extLst>
          </p:cNvPr>
          <p:cNvSpPr txBox="1">
            <a:spLocks/>
          </p:cNvSpPr>
          <p:nvPr/>
        </p:nvSpPr>
        <p:spPr>
          <a:xfrm>
            <a:off x="832244" y="1445804"/>
            <a:ext cx="6390989" cy="91349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Personal</a:t>
            </a:r>
            <a:r>
              <a:rPr kumimoji="0" lang="en-US" sz="2800" b="1" i="0" u="none" strike="noStrike" kern="1200" cap="none" spc="0" normalizeH="0" noProof="0">
                <a:ln>
                  <a:noFill/>
                </a:ln>
                <a:solidFill>
                  <a:prstClr val="white"/>
                </a:solidFill>
                <a:effectLst/>
                <a:uLnTx/>
                <a:uFillTx/>
                <a:latin typeface="Fira Sans" panose="020B0503050000020004" pitchFamily="34" charset="0"/>
                <a:ea typeface="Fira Sans" panose="020B0503050000020004" pitchFamily="34" charset="0"/>
                <a:cs typeface="+mj-cs"/>
              </a:rPr>
              <a:t> Data: </a:t>
            </a: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Any data that can be </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j-cs"/>
              </a:rPr>
              <a:t>traced back </a:t>
            </a: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to a living person</a:t>
            </a:r>
            <a:endParaRPr kumimoji="0" lang="LID4096"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endParaRPr>
          </a:p>
        </p:txBody>
      </p:sp>
      <p:pic>
        <p:nvPicPr>
          <p:cNvPr id="5" name="Graphic 4">
            <a:extLst>
              <a:ext uri="{FF2B5EF4-FFF2-40B4-BE49-F238E27FC236}">
                <a16:creationId xmlns:a16="http://schemas.microsoft.com/office/drawing/2014/main" id="{7E7A9243-2C75-4062-DA60-A58CC4ADCD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008537" y="160342"/>
            <a:ext cx="919874" cy="919874"/>
          </a:xfrm>
          <a:prstGeom prst="rect">
            <a:avLst/>
          </a:prstGeom>
        </p:spPr>
      </p:pic>
      <p:sp>
        <p:nvSpPr>
          <p:cNvPr id="7" name="TextBox 6">
            <a:extLst>
              <a:ext uri="{FF2B5EF4-FFF2-40B4-BE49-F238E27FC236}">
                <a16:creationId xmlns:a16="http://schemas.microsoft.com/office/drawing/2014/main" id="{1EF4A380-49CC-D17F-8DF4-8B500FE5DA4C}"/>
              </a:ext>
            </a:extLst>
          </p:cNvPr>
          <p:cNvSpPr txBox="1"/>
          <p:nvPr/>
        </p:nvSpPr>
        <p:spPr>
          <a:xfrm>
            <a:off x="3005469" y="4860047"/>
            <a:ext cx="6025577" cy="246221"/>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7">
                  <a:extLst>
                    <a:ext uri="{A12FA001-AC4F-418D-AE19-62706E023703}">
                      <ahyp:hlinkClr xmlns:ahyp="http://schemas.microsoft.com/office/drawing/2018/hyperlinkcolor" val="tx"/>
                    </a:ext>
                  </a:extLst>
                </a:hlinkClick>
              </a:rPr>
              <a:t>Privacy Handbook | UU: https://</a:t>
            </a:r>
            <a:r>
              <a:rPr kumimoji="0" lang="en-US" sz="1000" b="0" i="0" u="none" strike="noStrike" kern="1200" cap="none" spc="0" normalizeH="0" baseline="0" noProof="0" err="1">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7">
                  <a:extLst>
                    <a:ext uri="{A12FA001-AC4F-418D-AE19-62706E023703}">
                      <ahyp:hlinkClr xmlns:ahyp="http://schemas.microsoft.com/office/drawing/2018/hyperlinkcolor" val="tx"/>
                    </a:ext>
                  </a:extLst>
                </a:hlinkClick>
              </a:rPr>
              <a:t>utrechtuniversity.github.io</a:t>
            </a:r>
            <a:r>
              <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7">
                  <a:extLst>
                    <a:ext uri="{A12FA001-AC4F-418D-AE19-62706E023703}">
                      <ahyp:hlinkClr xmlns:ahyp="http://schemas.microsoft.com/office/drawing/2018/hyperlinkcolor" val="tx"/>
                    </a:ext>
                  </a:extLst>
                </a:hlinkClick>
              </a:rPr>
              <a:t>/</a:t>
            </a:r>
            <a:r>
              <a:rPr kumimoji="0" lang="en-US" sz="1000" b="0" i="0" u="none" strike="noStrike" kern="1200" cap="none" spc="0" normalizeH="0" baseline="0" noProof="0" err="1">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7">
                  <a:extLst>
                    <a:ext uri="{A12FA001-AC4F-418D-AE19-62706E023703}">
                      <ahyp:hlinkClr xmlns:ahyp="http://schemas.microsoft.com/office/drawing/2018/hyperlinkcolor" val="tx"/>
                    </a:ext>
                  </a:extLst>
                </a:hlinkClick>
              </a:rPr>
              <a:t>dataprivacyhandbook</a:t>
            </a:r>
            <a:r>
              <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7">
                  <a:extLst>
                    <a:ext uri="{A12FA001-AC4F-418D-AE19-62706E023703}">
                      <ahyp:hlinkClr xmlns:ahyp="http://schemas.microsoft.com/office/drawing/2018/hyperlinkcolor" val="tx"/>
                    </a:ext>
                  </a:extLst>
                </a:hlinkClick>
              </a:rPr>
              <a:t>/</a:t>
            </a:r>
            <a:r>
              <a:rPr kumimoji="0" lang="en-US" sz="1000" b="0" i="0" u="none" strike="noStrike" kern="1200" cap="none" spc="0" normalizeH="0" baseline="0" noProof="0" err="1">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7">
                  <a:extLst>
                    <a:ext uri="{A12FA001-AC4F-418D-AE19-62706E023703}">
                      <ahyp:hlinkClr xmlns:ahyp="http://schemas.microsoft.com/office/drawing/2018/hyperlinkcolor" val="tx"/>
                    </a:ext>
                  </a:extLst>
                </a:hlinkClick>
              </a:rPr>
              <a:t>definitions.html</a:t>
            </a:r>
            <a:endPar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endParaRPr>
          </a:p>
        </p:txBody>
      </p:sp>
      <p:sp>
        <p:nvSpPr>
          <p:cNvPr id="3" name="Title 1">
            <a:extLst>
              <a:ext uri="{FF2B5EF4-FFF2-40B4-BE49-F238E27FC236}">
                <a16:creationId xmlns:a16="http://schemas.microsoft.com/office/drawing/2014/main" id="{19FE534D-0B4B-68FF-F33F-FC28016892BB}"/>
              </a:ext>
            </a:extLst>
          </p:cNvPr>
          <p:cNvSpPr txBox="1">
            <a:spLocks/>
          </p:cNvSpPr>
          <p:nvPr/>
        </p:nvSpPr>
        <p:spPr>
          <a:xfrm>
            <a:off x="1573924" y="2892711"/>
            <a:ext cx="2601835" cy="913494"/>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Normal Personal Data</a:t>
            </a:r>
            <a:endParaRPr kumimoji="0" lang="LID4096"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endParaRPr>
          </a:p>
        </p:txBody>
      </p:sp>
      <p:sp>
        <p:nvSpPr>
          <p:cNvPr id="11" name="Title 1">
            <a:extLst>
              <a:ext uri="{FF2B5EF4-FFF2-40B4-BE49-F238E27FC236}">
                <a16:creationId xmlns:a16="http://schemas.microsoft.com/office/drawing/2014/main" id="{B2FE74F3-88CE-5BD5-4159-F1E1D321C98A}"/>
              </a:ext>
            </a:extLst>
          </p:cNvPr>
          <p:cNvSpPr txBox="1">
            <a:spLocks/>
          </p:cNvSpPr>
          <p:nvPr/>
        </p:nvSpPr>
        <p:spPr>
          <a:xfrm>
            <a:off x="4968243" y="2892711"/>
            <a:ext cx="3198818" cy="913494"/>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Special Category</a:t>
            </a:r>
            <a:r>
              <a:rPr kumimoji="0" lang="en-US" sz="2800" b="1" i="0" u="none" strike="noStrike" kern="1200" cap="none" spc="0" normalizeH="0" noProof="0">
                <a:ln>
                  <a:noFill/>
                </a:ln>
                <a:solidFill>
                  <a:prstClr val="white"/>
                </a:solidFill>
                <a:effectLst/>
                <a:uLnTx/>
                <a:uFillTx/>
                <a:latin typeface="Fira Sans" panose="020B0503050000020004" pitchFamily="34" charset="0"/>
                <a:ea typeface="Fira Sans" panose="020B0503050000020004" pitchFamily="34" charset="0"/>
                <a:cs typeface="+mj-cs"/>
              </a:rPr>
              <a:t> </a:t>
            </a: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Personal Data</a:t>
            </a:r>
            <a:endParaRPr kumimoji="0" lang="LID4096"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endParaRPr>
          </a:p>
        </p:txBody>
      </p:sp>
    </p:spTree>
    <p:extLst>
      <p:ext uri="{BB962C8B-B14F-4D97-AF65-F5344CB8AC3E}">
        <p14:creationId xmlns:p14="http://schemas.microsoft.com/office/powerpoint/2010/main" val="2305432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11"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3FDDC-B43F-5273-A999-40CA4378375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B1AFF46-55C3-4289-4546-F689C6212AFA}"/>
              </a:ext>
            </a:extLst>
          </p:cNvPr>
          <p:cNvSpPr txBox="1">
            <a:spLocks/>
          </p:cNvSpPr>
          <p:nvPr/>
        </p:nvSpPr>
        <p:spPr>
          <a:xfrm>
            <a:off x="539503" y="659769"/>
            <a:ext cx="6460737" cy="1128794"/>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lang="en-US" sz="2400" b="1">
                <a:solidFill>
                  <a:prstClr val="white"/>
                </a:solidFill>
                <a:latin typeface="Fira Sans" panose="020B0503050000020004" pitchFamily="34" charset="0"/>
                <a:ea typeface="Fira Sans" panose="020B0503050000020004" pitchFamily="34" charset="0"/>
              </a:rPr>
              <a:t>GDPR prohibits processing </a:t>
            </a:r>
            <a:r>
              <a:rPr lang="en-US" sz="2400" b="1">
                <a:solidFill>
                  <a:schemeClr val="accent2"/>
                </a:solidFill>
                <a:latin typeface="Fira Sans" panose="020B0503050000020004" pitchFamily="34" charset="0"/>
                <a:ea typeface="Fira Sans" panose="020B0503050000020004" pitchFamily="34" charset="0"/>
              </a:rPr>
              <a:t>special</a:t>
            </a:r>
            <a:r>
              <a:rPr kumimoji="0" lang="en-US" sz="2400" b="1" i="0" u="none" strike="noStrike" kern="1200" cap="none" spc="0" normalizeH="0" baseline="0" noProof="0">
                <a:ln>
                  <a:noFill/>
                </a:ln>
                <a:solidFill>
                  <a:schemeClr val="accent2"/>
                </a:solidFill>
                <a:effectLst/>
                <a:uLnTx/>
                <a:uFillTx/>
                <a:latin typeface="Fira Sans" panose="020B0503050000020004" pitchFamily="34" charset="0"/>
                <a:ea typeface="Fira Sans" panose="020B0503050000020004" pitchFamily="34" charset="0"/>
                <a:cs typeface="+mj-cs"/>
              </a:rPr>
              <a:t> categories of personal data </a:t>
            </a:r>
            <a:r>
              <a:rPr kumimoji="0" lang="en-US" sz="24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except certain circumstances</a:t>
            </a:r>
          </a:p>
        </p:txBody>
      </p:sp>
      <p:sp>
        <p:nvSpPr>
          <p:cNvPr id="3" name="Title 1">
            <a:extLst>
              <a:ext uri="{FF2B5EF4-FFF2-40B4-BE49-F238E27FC236}">
                <a16:creationId xmlns:a16="http://schemas.microsoft.com/office/drawing/2014/main" id="{69363A62-40DB-87F1-B922-FD54A9E7CECA}"/>
              </a:ext>
            </a:extLst>
          </p:cNvPr>
          <p:cNvSpPr txBox="1">
            <a:spLocks/>
          </p:cNvSpPr>
          <p:nvPr/>
        </p:nvSpPr>
        <p:spPr>
          <a:xfrm>
            <a:off x="885410" y="3158593"/>
            <a:ext cx="2592302" cy="548640"/>
          </a:xfrm>
          <a:prstGeom prst="rect">
            <a:avLst/>
          </a:prstGeom>
        </p:spPr>
        <p:txBody>
          <a:bodyPr anchor="ct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defTabSz="685783" rtl="0" eaLnBrk="1" fontAlgn="auto" latinLnBrk="0" hangingPunct="1">
              <a:lnSpc>
                <a:spcPct val="100000"/>
              </a:lnSpc>
              <a:spcBef>
                <a:spcPct val="0"/>
              </a:spcBef>
              <a:spcAft>
                <a:spcPts val="0"/>
              </a:spcAft>
              <a:buClrTx/>
              <a:buSzTx/>
              <a:buFontTx/>
              <a:buNone/>
              <a:tabLst/>
              <a:defRPr/>
            </a:pPr>
            <a:endParaRPr kumimoji="0" lang="LID4096" sz="18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j-cs"/>
            </a:endParaRPr>
          </a:p>
        </p:txBody>
      </p:sp>
      <p:sp>
        <p:nvSpPr>
          <p:cNvPr id="5" name="Title 1">
            <a:extLst>
              <a:ext uri="{FF2B5EF4-FFF2-40B4-BE49-F238E27FC236}">
                <a16:creationId xmlns:a16="http://schemas.microsoft.com/office/drawing/2014/main" id="{32A88B29-60BE-0C4E-20D8-3E9221917899}"/>
              </a:ext>
            </a:extLst>
          </p:cNvPr>
          <p:cNvSpPr txBox="1">
            <a:spLocks/>
          </p:cNvSpPr>
          <p:nvPr/>
        </p:nvSpPr>
        <p:spPr>
          <a:xfrm>
            <a:off x="793750" y="1979046"/>
            <a:ext cx="7556499" cy="1511107"/>
          </a:xfrm>
          <a:prstGeom prst="rect">
            <a:avLst/>
          </a:prstGeom>
        </p:spPr>
        <p:txBody>
          <a:bodyPr numCol="2" spcCol="457200" anchor="t"/>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285750" marR="0" lvl="0" indent="-285750" defTabSz="685783" rtl="0" eaLnBrk="1" fontAlgn="auto" latinLnBrk="0" hangingPunct="1">
              <a:lnSpc>
                <a:spcPct val="100000"/>
              </a:lnSpc>
              <a:spcBef>
                <a:spcPct val="0"/>
              </a:spcBef>
              <a:spcAft>
                <a:spcPts val="0"/>
              </a:spcAft>
              <a:buClrTx/>
              <a:buSzTx/>
              <a:buFont typeface="Arial" panose="020B0604020202020204" pitchFamily="34" charset="0"/>
              <a:buChar char="•"/>
              <a:tabLst/>
              <a:defRPr/>
            </a:pPr>
            <a:r>
              <a:rPr kumimoji="0" lang="en-US" sz="18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j-cs"/>
              </a:rPr>
              <a:t>Racial or ethnic origin</a:t>
            </a:r>
          </a:p>
          <a:p>
            <a:pPr marL="285750" indent="-285750" defTabSz="685783">
              <a:lnSpc>
                <a:spcPct val="100000"/>
              </a:lnSpc>
              <a:buFont typeface="Arial" panose="020B0604020202020204" pitchFamily="34" charset="0"/>
              <a:buChar char="•"/>
              <a:defRPr/>
            </a:pPr>
            <a:r>
              <a:rPr lang="en-US" sz="1800" b="1">
                <a:solidFill>
                  <a:schemeClr val="bg1"/>
                </a:solidFill>
                <a:latin typeface="Fira Sans" panose="020B0503050000020004" pitchFamily="34" charset="0"/>
                <a:ea typeface="Fira Sans" panose="020B0503050000020004" pitchFamily="34" charset="0"/>
              </a:rPr>
              <a:t>Political opinions</a:t>
            </a:r>
            <a:endParaRPr lang="LID4096" sz="1800" b="1">
              <a:solidFill>
                <a:schemeClr val="bg1"/>
              </a:solidFill>
              <a:latin typeface="Fira Sans" panose="020B0503050000020004" pitchFamily="34" charset="0"/>
              <a:ea typeface="Fira Sans" panose="020B0503050000020004" pitchFamily="34" charset="0"/>
            </a:endParaRPr>
          </a:p>
          <a:p>
            <a:pPr marL="285750" marR="0" lvl="0" indent="-285750" defTabSz="685783" rtl="0" eaLnBrk="1" fontAlgn="auto" latinLnBrk="0" hangingPunct="1">
              <a:lnSpc>
                <a:spcPct val="100000"/>
              </a:lnSpc>
              <a:spcBef>
                <a:spcPct val="0"/>
              </a:spcBef>
              <a:spcAft>
                <a:spcPts val="0"/>
              </a:spcAft>
              <a:buClrTx/>
              <a:buSzTx/>
              <a:buFont typeface="Arial" panose="020B0604020202020204" pitchFamily="34" charset="0"/>
              <a:buChar char="•"/>
              <a:tabLst/>
              <a:defRPr/>
            </a:pPr>
            <a:r>
              <a:rPr lang="en-US" sz="1800" b="1">
                <a:solidFill>
                  <a:schemeClr val="bg1"/>
                </a:solidFill>
                <a:latin typeface="Fira Sans" panose="020B0503050000020004" pitchFamily="34" charset="0"/>
                <a:ea typeface="Fira Sans" panose="020B0503050000020004" pitchFamily="34" charset="0"/>
              </a:rPr>
              <a:t>Religious or philosophical beliefs</a:t>
            </a:r>
          </a:p>
          <a:p>
            <a:pPr marL="285750" lvl="0" indent="-285750" defTabSz="685783">
              <a:lnSpc>
                <a:spcPct val="100000"/>
              </a:lnSpc>
              <a:buFont typeface="Arial" panose="020B0604020202020204" pitchFamily="34" charset="0"/>
              <a:buChar char="•"/>
              <a:defRPr/>
            </a:pPr>
            <a:r>
              <a:rPr lang="en-US" sz="1800" b="1">
                <a:solidFill>
                  <a:schemeClr val="bg1"/>
                </a:solidFill>
                <a:latin typeface="Fira Sans" panose="020B0503050000020004" pitchFamily="34" charset="0"/>
                <a:ea typeface="Fira Sans" panose="020B0503050000020004" pitchFamily="34" charset="0"/>
              </a:rPr>
              <a:t>Trade union membership </a:t>
            </a:r>
          </a:p>
          <a:p>
            <a:pPr marL="285750" lvl="0" indent="-285750" defTabSz="685783">
              <a:lnSpc>
                <a:spcPct val="100000"/>
              </a:lnSpc>
              <a:buFont typeface="Arial" panose="020B0604020202020204" pitchFamily="34" charset="0"/>
              <a:buChar char="•"/>
              <a:defRPr/>
            </a:pPr>
            <a:r>
              <a:rPr lang="en-US" sz="1800" b="1">
                <a:solidFill>
                  <a:schemeClr val="bg1"/>
                </a:solidFill>
                <a:latin typeface="Fira Sans" panose="020B0503050000020004" pitchFamily="34" charset="0"/>
                <a:ea typeface="Fira Sans" panose="020B0503050000020004" pitchFamily="34" charset="0"/>
              </a:rPr>
              <a:t>Genetic and biometric data for identification</a:t>
            </a:r>
          </a:p>
          <a:p>
            <a:pPr marL="285750" lvl="0" indent="-285750" defTabSz="685783">
              <a:lnSpc>
                <a:spcPct val="100000"/>
              </a:lnSpc>
              <a:buFont typeface="Arial" panose="020B0604020202020204" pitchFamily="34" charset="0"/>
              <a:buChar char="•"/>
              <a:defRPr/>
            </a:pPr>
            <a:r>
              <a:rPr lang="en-US" sz="1800" b="1">
                <a:solidFill>
                  <a:schemeClr val="bg1"/>
                </a:solidFill>
                <a:latin typeface="Fira Sans" panose="020B0503050000020004" pitchFamily="34" charset="0"/>
                <a:ea typeface="Fira Sans" panose="020B0503050000020004" pitchFamily="34" charset="0"/>
              </a:rPr>
              <a:t>Sex life or sexual orientation</a:t>
            </a:r>
          </a:p>
          <a:p>
            <a:pPr marL="285750" lvl="0" indent="-285750" defTabSz="685783">
              <a:lnSpc>
                <a:spcPct val="100000"/>
              </a:lnSpc>
              <a:buFont typeface="Arial" panose="020B0604020202020204" pitchFamily="34" charset="0"/>
              <a:buChar char="•"/>
              <a:defRPr/>
            </a:pPr>
            <a:r>
              <a:rPr lang="en-US" sz="1800" b="1">
                <a:solidFill>
                  <a:schemeClr val="bg1"/>
                </a:solidFill>
                <a:latin typeface="Fira Sans" panose="020B0503050000020004" pitchFamily="34" charset="0"/>
                <a:ea typeface="Fira Sans" panose="020B0503050000020004" pitchFamily="34" charset="0"/>
              </a:rPr>
              <a:t>Health Data</a:t>
            </a:r>
            <a:endParaRPr lang="LID4096" sz="1800" b="1">
              <a:solidFill>
                <a:schemeClr val="bg1"/>
              </a:solidFill>
              <a:latin typeface="Fira Sans" panose="020B0503050000020004" pitchFamily="34" charset="0"/>
              <a:ea typeface="Fira Sans" panose="020B0503050000020004" pitchFamily="34" charset="0"/>
            </a:endParaRPr>
          </a:p>
        </p:txBody>
      </p:sp>
      <p:sp>
        <p:nvSpPr>
          <p:cNvPr id="14" name="Title 1">
            <a:extLst>
              <a:ext uri="{FF2B5EF4-FFF2-40B4-BE49-F238E27FC236}">
                <a16:creationId xmlns:a16="http://schemas.microsoft.com/office/drawing/2014/main" id="{9171444E-BF48-A7EC-D968-82CD4658AF72}"/>
              </a:ext>
            </a:extLst>
          </p:cNvPr>
          <p:cNvSpPr txBox="1">
            <a:spLocks/>
          </p:cNvSpPr>
          <p:nvPr/>
        </p:nvSpPr>
        <p:spPr>
          <a:xfrm>
            <a:off x="4936466" y="2973160"/>
            <a:ext cx="3774084" cy="548640"/>
          </a:xfrm>
          <a:prstGeom prst="rect">
            <a:avLst/>
          </a:prstGeom>
        </p:spPr>
        <p:txBody>
          <a:bodyPr anchor="ct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defTabSz="685783" rtl="0" eaLnBrk="1" fontAlgn="auto" latinLnBrk="0" hangingPunct="1">
              <a:lnSpc>
                <a:spcPct val="100000"/>
              </a:lnSpc>
              <a:spcBef>
                <a:spcPct val="0"/>
              </a:spcBef>
              <a:spcAft>
                <a:spcPts val="0"/>
              </a:spcAft>
              <a:buClrTx/>
              <a:buSzTx/>
              <a:buFontTx/>
              <a:buNone/>
              <a:tabLst/>
              <a:defRPr/>
            </a:pPr>
            <a:endParaRPr kumimoji="0" lang="LID4096" sz="18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j-cs"/>
            </a:endParaRPr>
          </a:p>
        </p:txBody>
      </p:sp>
      <p:sp>
        <p:nvSpPr>
          <p:cNvPr id="16" name="Title 1">
            <a:extLst>
              <a:ext uri="{FF2B5EF4-FFF2-40B4-BE49-F238E27FC236}">
                <a16:creationId xmlns:a16="http://schemas.microsoft.com/office/drawing/2014/main" id="{8481CC6D-61C4-9AEB-15AE-5F62F0244458}"/>
              </a:ext>
            </a:extLst>
          </p:cNvPr>
          <p:cNvSpPr txBox="1">
            <a:spLocks/>
          </p:cNvSpPr>
          <p:nvPr/>
        </p:nvSpPr>
        <p:spPr>
          <a:xfrm>
            <a:off x="4936466" y="3560003"/>
            <a:ext cx="3322124" cy="548640"/>
          </a:xfrm>
          <a:prstGeom prst="rect">
            <a:avLst/>
          </a:prstGeom>
        </p:spPr>
        <p:txBody>
          <a:bodyPr anchor="ct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defTabSz="685783" rtl="0" eaLnBrk="1" fontAlgn="auto" latinLnBrk="0" hangingPunct="1">
              <a:lnSpc>
                <a:spcPct val="100000"/>
              </a:lnSpc>
              <a:spcBef>
                <a:spcPct val="0"/>
              </a:spcBef>
              <a:spcAft>
                <a:spcPts val="0"/>
              </a:spcAft>
              <a:buClrTx/>
              <a:buSzTx/>
              <a:buFontTx/>
              <a:buNone/>
              <a:tabLst/>
              <a:defRPr/>
            </a:pPr>
            <a:endParaRPr kumimoji="0" lang="LID4096" sz="18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j-cs"/>
            </a:endParaRPr>
          </a:p>
        </p:txBody>
      </p:sp>
      <p:pic>
        <p:nvPicPr>
          <p:cNvPr id="2" name="Graphic 1">
            <a:extLst>
              <a:ext uri="{FF2B5EF4-FFF2-40B4-BE49-F238E27FC236}">
                <a16:creationId xmlns:a16="http://schemas.microsoft.com/office/drawing/2014/main" id="{6DE0FF2B-1E28-6D94-66AD-EA9E8BD803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8537" y="160342"/>
            <a:ext cx="919874" cy="919874"/>
          </a:xfrm>
          <a:prstGeom prst="rect">
            <a:avLst/>
          </a:prstGeom>
        </p:spPr>
      </p:pic>
      <p:sp>
        <p:nvSpPr>
          <p:cNvPr id="8" name="TextBox 7">
            <a:extLst>
              <a:ext uri="{FF2B5EF4-FFF2-40B4-BE49-F238E27FC236}">
                <a16:creationId xmlns:a16="http://schemas.microsoft.com/office/drawing/2014/main" id="{A2849CF7-A540-EB3F-6FEB-981BF9F1D2CC}"/>
              </a:ext>
            </a:extLst>
          </p:cNvPr>
          <p:cNvSpPr txBox="1"/>
          <p:nvPr/>
        </p:nvSpPr>
        <p:spPr>
          <a:xfrm>
            <a:off x="3005469" y="4860047"/>
            <a:ext cx="6025577" cy="246221"/>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Privacy Handbook | UU: https://utrechtuniversity.github.io/dataprivacyhandbook/definitions.html</a:t>
            </a:r>
            <a:endPar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endParaRPr>
          </a:p>
        </p:txBody>
      </p:sp>
      <p:sp>
        <p:nvSpPr>
          <p:cNvPr id="4" name="Title 1">
            <a:extLst>
              <a:ext uri="{FF2B5EF4-FFF2-40B4-BE49-F238E27FC236}">
                <a16:creationId xmlns:a16="http://schemas.microsoft.com/office/drawing/2014/main" id="{B04B8033-BA0D-2599-40C8-AA8C365566A8}"/>
              </a:ext>
            </a:extLst>
          </p:cNvPr>
          <p:cNvSpPr txBox="1">
            <a:spLocks/>
          </p:cNvSpPr>
          <p:nvPr/>
        </p:nvSpPr>
        <p:spPr>
          <a:xfrm>
            <a:off x="539503" y="3768176"/>
            <a:ext cx="5050367" cy="29838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j-cs"/>
              </a:rPr>
              <a:t>Data Processing Impact Assessment (DPIA) may be needed</a:t>
            </a:r>
            <a:endParaRPr kumimoji="0" lang="LID4096" sz="14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j-cs"/>
            </a:endParaRPr>
          </a:p>
        </p:txBody>
      </p:sp>
      <p:sp>
        <p:nvSpPr>
          <p:cNvPr id="10" name="Title 1">
            <a:extLst>
              <a:ext uri="{FF2B5EF4-FFF2-40B4-BE49-F238E27FC236}">
                <a16:creationId xmlns:a16="http://schemas.microsoft.com/office/drawing/2014/main" id="{1237D7C6-6F92-B606-8CA2-55CB83FF1413}"/>
              </a:ext>
            </a:extLst>
          </p:cNvPr>
          <p:cNvSpPr txBox="1">
            <a:spLocks/>
          </p:cNvSpPr>
          <p:nvPr/>
        </p:nvSpPr>
        <p:spPr>
          <a:xfrm>
            <a:off x="539503" y="4146846"/>
            <a:ext cx="7243057" cy="29838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14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j-cs"/>
              </a:rPr>
              <a:t>Contact your data</a:t>
            </a:r>
            <a:r>
              <a:rPr kumimoji="0" lang="en-US" sz="1400" b="1" i="0" u="none" strike="noStrike" kern="1200" cap="none" spc="0" normalizeH="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j-cs"/>
              </a:rPr>
              <a:t> steward if you plan to process special categories personal data</a:t>
            </a:r>
            <a:endParaRPr kumimoji="0" lang="LID4096" sz="14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j-cs"/>
            </a:endParaRPr>
          </a:p>
        </p:txBody>
      </p:sp>
    </p:spTree>
    <p:extLst>
      <p:ext uri="{BB962C8B-B14F-4D97-AF65-F5344CB8AC3E}">
        <p14:creationId xmlns:p14="http://schemas.microsoft.com/office/powerpoint/2010/main" val="324740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10"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802025" y="853903"/>
            <a:ext cx="6633644" cy="13833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If you are getting data from an external party, it’s best to have </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an agreement about data</a:t>
            </a:r>
          </a:p>
        </p:txBody>
      </p:sp>
      <p:sp>
        <p:nvSpPr>
          <p:cNvPr id="4" name="TextBox 3">
            <a:extLst>
              <a:ext uri="{FF2B5EF4-FFF2-40B4-BE49-F238E27FC236}">
                <a16:creationId xmlns:a16="http://schemas.microsoft.com/office/drawing/2014/main" id="{976751BD-B844-85BE-1002-B65ED59BAB8D}"/>
              </a:ext>
            </a:extLst>
          </p:cNvPr>
          <p:cNvSpPr txBox="1"/>
          <p:nvPr/>
        </p:nvSpPr>
        <p:spPr>
          <a:xfrm>
            <a:off x="312896" y="4843418"/>
            <a:ext cx="8831104" cy="261610"/>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Agreements | TU/e: https://</a:t>
            </a:r>
            <a:r>
              <a:rPr kumimoji="0" lang="en-US" sz="1100" b="0" i="0" u="none" strike="noStrike" kern="1200" cap="none" spc="0" normalizeH="0" baseline="0" noProof="0" err="1">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tuenl.sharepoint.com</a:t>
            </a:r>
            <a:r>
              <a:rPr kumimoji="0" lang="en-US" sz="11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/sites/intranet-privacy-security/</a:t>
            </a:r>
            <a:r>
              <a:rPr kumimoji="0" lang="en-US" sz="1100" b="0" i="0" u="none" strike="noStrike" kern="1200" cap="none" spc="0" normalizeH="0" baseline="0" noProof="0" err="1">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SitePages</a:t>
            </a:r>
            <a:r>
              <a:rPr kumimoji="0" lang="en-US" sz="11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a:t>
            </a:r>
            <a:r>
              <a:rPr kumimoji="0" lang="en-US" sz="1100" b="0" i="0" u="none" strike="noStrike" kern="1200" cap="none" spc="0" normalizeH="0" baseline="0" noProof="0" err="1">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agreements.aspx</a:t>
            </a:r>
            <a:endParaRPr kumimoji="0" lang="en-US" sz="11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endParaRPr>
          </a:p>
        </p:txBody>
      </p:sp>
      <p:pic>
        <p:nvPicPr>
          <p:cNvPr id="3" name="Graphic 2">
            <a:extLst>
              <a:ext uri="{FF2B5EF4-FFF2-40B4-BE49-F238E27FC236}">
                <a16:creationId xmlns:a16="http://schemas.microsoft.com/office/drawing/2014/main" id="{878EEBB7-0A1B-BA9C-BB5C-C61EEA97CE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871381" y="419723"/>
            <a:ext cx="868360" cy="868360"/>
          </a:xfrm>
          <a:prstGeom prst="rect">
            <a:avLst/>
          </a:prstGeom>
        </p:spPr>
      </p:pic>
      <p:pic>
        <p:nvPicPr>
          <p:cNvPr id="7" name="Picture 6">
            <a:extLst>
              <a:ext uri="{FF2B5EF4-FFF2-40B4-BE49-F238E27FC236}">
                <a16:creationId xmlns:a16="http://schemas.microsoft.com/office/drawing/2014/main" id="{5C01B0BA-39E7-EABD-9004-9C37EA8AD638}"/>
              </a:ext>
            </a:extLst>
          </p:cNvPr>
          <p:cNvPicPr>
            <a:picLocks noChangeAspect="1"/>
          </p:cNvPicPr>
          <p:nvPr/>
        </p:nvPicPr>
        <p:blipFill>
          <a:blip r:embed="rId5"/>
          <a:stretch>
            <a:fillRect/>
          </a:stretch>
        </p:blipFill>
        <p:spPr>
          <a:xfrm>
            <a:off x="1184710" y="2906281"/>
            <a:ext cx="6774579" cy="1279260"/>
          </a:xfrm>
          <a:prstGeom prst="rect">
            <a:avLst/>
          </a:prstGeom>
        </p:spPr>
      </p:pic>
      <p:sp>
        <p:nvSpPr>
          <p:cNvPr id="8" name="TextBox 7">
            <a:hlinkClick r:id="rId6"/>
            <a:extLst>
              <a:ext uri="{FF2B5EF4-FFF2-40B4-BE49-F238E27FC236}">
                <a16:creationId xmlns:a16="http://schemas.microsoft.com/office/drawing/2014/main" id="{956884FE-3F76-49D4-CD6B-D5E617C532D5}"/>
              </a:ext>
            </a:extLst>
          </p:cNvPr>
          <p:cNvSpPr txBox="1"/>
          <p:nvPr/>
        </p:nvSpPr>
        <p:spPr>
          <a:xfrm>
            <a:off x="2874130" y="4286343"/>
            <a:ext cx="3708635" cy="276999"/>
          </a:xfrm>
          <a:prstGeom prst="rect">
            <a:avLst/>
          </a:prstGeom>
          <a:noFill/>
        </p:spPr>
        <p:txBody>
          <a:bodyPr wrap="square">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200" b="0" i="1"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Data Sharing Agreement Template TU/e Receiver</a:t>
            </a:r>
            <a:endParaRPr kumimoji="0" lang="LID4096" sz="1200" b="0" i="1"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endParaRPr>
          </a:p>
        </p:txBody>
      </p:sp>
      <p:sp>
        <p:nvSpPr>
          <p:cNvPr id="9" name="Title 1">
            <a:extLst>
              <a:ext uri="{FF2B5EF4-FFF2-40B4-BE49-F238E27FC236}">
                <a16:creationId xmlns:a16="http://schemas.microsoft.com/office/drawing/2014/main" id="{0254AEE8-B4FE-C5BC-E495-294F06960EC7}"/>
              </a:ext>
            </a:extLst>
          </p:cNvPr>
          <p:cNvSpPr txBox="1">
            <a:spLocks/>
          </p:cNvSpPr>
          <p:nvPr/>
        </p:nvSpPr>
        <p:spPr>
          <a:xfrm>
            <a:off x="802025" y="2408306"/>
            <a:ext cx="7244695" cy="298383"/>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16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j-cs"/>
              </a:rPr>
              <a:t>Will your</a:t>
            </a:r>
            <a:r>
              <a:rPr kumimoji="0" lang="en-US" sz="1600" b="1" i="0" u="none" strike="noStrike" kern="1200" cap="none" spc="0" normalizeH="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j-cs"/>
              </a:rPr>
              <a:t> party agree to publish your data? </a:t>
            </a:r>
            <a:endParaRPr kumimoji="0" lang="LID4096" sz="16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j-cs"/>
            </a:endParaRPr>
          </a:p>
        </p:txBody>
      </p:sp>
    </p:spTree>
    <p:extLst>
      <p:ext uri="{BB962C8B-B14F-4D97-AF65-F5344CB8AC3E}">
        <p14:creationId xmlns:p14="http://schemas.microsoft.com/office/powerpoint/2010/main" val="268739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F008A8-78C0-541C-45D6-F215C2E056A7}"/>
              </a:ext>
            </a:extLst>
          </p:cNvPr>
          <p:cNvSpPr txBox="1">
            <a:spLocks/>
          </p:cNvSpPr>
          <p:nvPr/>
        </p:nvSpPr>
        <p:spPr>
          <a:xfrm>
            <a:off x="823968" y="1594248"/>
            <a:ext cx="3879169" cy="1716814"/>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783"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prstClr val="white"/>
                </a:solidFill>
                <a:effectLst/>
                <a:uLnTx/>
                <a:uFillTx/>
                <a:latin typeface="Fira Sans" panose="020B0503050000020004" pitchFamily="34" charset="0"/>
                <a:ea typeface="Fira Sans" panose="020B0503050000020004" pitchFamily="34" charset="0"/>
                <a:cs typeface="+mj-cs"/>
              </a:rPr>
              <a:t>When writing a grant proposal, it’s best to reserve funding for </a:t>
            </a:r>
            <a:r>
              <a:rPr kumimoji="0" lang="en-US" sz="2800" b="1" i="0" u="none" strike="noStrike" kern="1200" cap="none" spc="0" normalizeH="0" baseline="0" noProof="0" dirty="0">
                <a:ln>
                  <a:noFill/>
                </a:ln>
                <a:solidFill>
                  <a:srgbClr val="FF904D"/>
                </a:solidFill>
                <a:effectLst/>
                <a:uLnTx/>
                <a:uFillTx/>
                <a:latin typeface="Fira Sans" panose="020B0503050000020004" pitchFamily="34" charset="0"/>
                <a:ea typeface="Fira Sans" panose="020B0503050000020004" pitchFamily="34" charset="0"/>
                <a:cs typeface="+mj-cs"/>
              </a:rPr>
              <a:t>RDM-related costs</a:t>
            </a:r>
            <a:endParaRPr kumimoji="0" lang="LID4096"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j-cs"/>
            </a:endParaRPr>
          </a:p>
        </p:txBody>
      </p:sp>
      <p:sp>
        <p:nvSpPr>
          <p:cNvPr id="9" name="TextBox 8">
            <a:extLst>
              <a:ext uri="{FF2B5EF4-FFF2-40B4-BE49-F238E27FC236}">
                <a16:creationId xmlns:a16="http://schemas.microsoft.com/office/drawing/2014/main" id="{DDC3A2EF-4C09-A1F1-663F-D727CA083346}"/>
              </a:ext>
            </a:extLst>
          </p:cNvPr>
          <p:cNvSpPr txBox="1"/>
          <p:nvPr/>
        </p:nvSpPr>
        <p:spPr>
          <a:xfrm>
            <a:off x="4947685" y="1652436"/>
            <a:ext cx="3586155" cy="1600438"/>
          </a:xfrm>
          <a:prstGeom prst="rect">
            <a:avLst/>
          </a:prstGeom>
          <a:noFill/>
        </p:spPr>
        <p:txBody>
          <a:bodyPr wrap="square">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400" b="0" i="1"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“Data management and making the data FAIR (assigning DOI, describing the data, assigning metadata to the data, etc.) is part of the ongoing research activities of involved researchers. Although we do not foresee any extra expenses, a budget of €5000 is reserved for RDM purposes.”</a:t>
            </a:r>
            <a:endParaRPr kumimoji="0" lang="LID4096" sz="1400" b="0" i="1"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endParaRPr>
          </a:p>
        </p:txBody>
      </p:sp>
      <p:pic>
        <p:nvPicPr>
          <p:cNvPr id="10" name="Graphic 9">
            <a:extLst>
              <a:ext uri="{FF2B5EF4-FFF2-40B4-BE49-F238E27FC236}">
                <a16:creationId xmlns:a16="http://schemas.microsoft.com/office/drawing/2014/main" id="{FCE4AA15-025D-9C02-6704-01F88D1E93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29281" y="272994"/>
            <a:ext cx="1004559" cy="1004559"/>
          </a:xfrm>
          <a:prstGeom prst="rect">
            <a:avLst/>
          </a:prstGeom>
        </p:spPr>
      </p:pic>
      <p:sp>
        <p:nvSpPr>
          <p:cNvPr id="13" name="TextBox 12">
            <a:extLst>
              <a:ext uri="{FF2B5EF4-FFF2-40B4-BE49-F238E27FC236}">
                <a16:creationId xmlns:a16="http://schemas.microsoft.com/office/drawing/2014/main" id="{9E97B5A1-DB0B-7E75-73CA-41EAEBBFC4DF}"/>
              </a:ext>
            </a:extLst>
          </p:cNvPr>
          <p:cNvSpPr txBox="1"/>
          <p:nvPr/>
        </p:nvSpPr>
        <p:spPr>
          <a:xfrm>
            <a:off x="4388177" y="4579812"/>
            <a:ext cx="4572000" cy="400110"/>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rPr>
              <a:t>Costs of data management | UU </a:t>
            </a:r>
            <a:r>
              <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https://</a:t>
            </a:r>
            <a:r>
              <a:rPr kumimoji="0" lang="en-US" sz="1000" b="0" i="0" u="none" strike="noStrike" kern="1200" cap="none" spc="0" normalizeH="0" baseline="0" noProof="0" err="1">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www.uu.nl</a:t>
            </a:r>
            <a:r>
              <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a:t>
            </a:r>
            <a:r>
              <a:rPr kumimoji="0" lang="en-US" sz="1000" b="0" i="0" u="none" strike="noStrike" kern="1200" cap="none" spc="0" normalizeH="0" baseline="0" noProof="0" err="1">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en</a:t>
            </a:r>
            <a:r>
              <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/research/research-data-management/guides/costs-of-data-management</a:t>
            </a:r>
            <a:endParaRPr kumimoji="0" lang="en-US" sz="100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endParaRPr>
          </a:p>
        </p:txBody>
      </p:sp>
    </p:spTree>
    <p:extLst>
      <p:ext uri="{BB962C8B-B14F-4D97-AF65-F5344CB8AC3E}">
        <p14:creationId xmlns:p14="http://schemas.microsoft.com/office/powerpoint/2010/main" val="3196075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E33205-B133-652B-3614-5F2918276DEC}"/>
              </a:ext>
            </a:extLst>
          </p:cNvPr>
          <p:cNvSpPr>
            <a:spLocks noGrp="1"/>
          </p:cNvSpPr>
          <p:nvPr>
            <p:ph type="title"/>
          </p:nvPr>
        </p:nvSpPr>
        <p:spPr>
          <a:xfrm>
            <a:off x="862571" y="2046800"/>
            <a:ext cx="7734059" cy="1049900"/>
          </a:xfrm>
        </p:spPr>
        <p:txBody>
          <a:bodyPr/>
          <a:lstStyle/>
          <a:p>
            <a:r>
              <a:rPr lang="en-US" sz="2800"/>
              <a:t>We’ll try out the Research Cockpit later today</a:t>
            </a:r>
          </a:p>
        </p:txBody>
      </p:sp>
    </p:spTree>
    <p:extLst>
      <p:ext uri="{BB962C8B-B14F-4D97-AF65-F5344CB8AC3E}">
        <p14:creationId xmlns:p14="http://schemas.microsoft.com/office/powerpoint/2010/main" val="36497732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9F63D4AC-C67A-AE0D-0F1E-A8BA8266F9D5}"/>
              </a:ext>
            </a:extLst>
          </p:cNvPr>
          <p:cNvSpPr txBox="1"/>
          <p:nvPr/>
        </p:nvSpPr>
        <p:spPr>
          <a:xfrm>
            <a:off x="1757242" y="2044633"/>
            <a:ext cx="2510482"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Arial" panose="020B0604020202020204" pitchFamily="34" charset="0"/>
              </a:rPr>
              <a:t>Collecting Phase</a:t>
            </a:r>
            <a:endParaRPr kumimoji="0" lang="LID4096" sz="3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Arial" panose="020B0604020202020204" pitchFamily="34" charset="0"/>
            </a:endParaRPr>
          </a:p>
        </p:txBody>
      </p:sp>
      <p:pic>
        <p:nvPicPr>
          <p:cNvPr id="2" name="Graphic 1">
            <a:extLst>
              <a:ext uri="{FF2B5EF4-FFF2-40B4-BE49-F238E27FC236}">
                <a16:creationId xmlns:a16="http://schemas.microsoft.com/office/drawing/2014/main" id="{44D868CA-E23A-578A-A554-2875C8A5AC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484807" y="1838543"/>
            <a:ext cx="1466413" cy="1466413"/>
          </a:xfrm>
          <a:prstGeom prst="rect">
            <a:avLst/>
          </a:prstGeom>
        </p:spPr>
      </p:pic>
    </p:spTree>
    <p:extLst>
      <p:ext uri="{BB962C8B-B14F-4D97-AF65-F5344CB8AC3E}">
        <p14:creationId xmlns:p14="http://schemas.microsoft.com/office/powerpoint/2010/main" val="3098068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687825" y="796721"/>
            <a:ext cx="6740789" cy="9115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Set your </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folder structure </a:t>
            </a: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and document it in the README file</a:t>
            </a:r>
          </a:p>
        </p:txBody>
      </p:sp>
      <p:sp>
        <p:nvSpPr>
          <p:cNvPr id="4" name="TextBox 3">
            <a:extLst>
              <a:ext uri="{FF2B5EF4-FFF2-40B4-BE49-F238E27FC236}">
                <a16:creationId xmlns:a16="http://schemas.microsoft.com/office/drawing/2014/main" id="{8351B754-1757-91D5-2434-190DCFD60C9F}"/>
              </a:ext>
            </a:extLst>
          </p:cNvPr>
          <p:cNvSpPr txBox="1"/>
          <p:nvPr/>
        </p:nvSpPr>
        <p:spPr>
          <a:xfrm>
            <a:off x="3294739" y="2018650"/>
            <a:ext cx="2670630" cy="267765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a:t>
            </a:r>
            <a:r>
              <a:rPr kumimoji="0" lang="en-US" sz="1400" b="0" i="0" u="none" strike="noStrike" kern="1200" cap="none" spc="0" normalizeH="0" baseline="0" noProof="0" err="1">
                <a:ln>
                  <a:noFill/>
                </a:ln>
                <a:solidFill>
                  <a:prstClr val="white">
                    <a:lumMod val="95000"/>
                  </a:prstClr>
                </a:solidFill>
                <a:effectLst/>
                <a:uLnTx/>
                <a:uFillTx/>
                <a:latin typeface="Fira Code" pitchFamily="49" charset="0"/>
                <a:ea typeface="+mn-ea"/>
                <a:cs typeface="+mn-cs"/>
              </a:rPr>
              <a:t>README.md</a:t>
            </a:r>
            <a:endPar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a:t>
            </a:r>
            <a:r>
              <a:rPr kumimoji="0" lang="en-US" sz="1400" b="0" i="0" u="none" strike="noStrike" kern="1200" cap="none" spc="0" normalizeH="0" baseline="0" noProof="0" err="1">
                <a:ln>
                  <a:noFill/>
                </a:ln>
                <a:solidFill>
                  <a:prstClr val="white">
                    <a:lumMod val="95000"/>
                  </a:prstClr>
                </a:solidFill>
                <a:effectLst/>
                <a:uLnTx/>
                <a:uFillTx/>
                <a:latin typeface="Fira Code" pitchFamily="49" charset="0"/>
                <a:ea typeface="+mn-ea"/>
                <a:cs typeface="+mn-cs"/>
              </a:rPr>
              <a:t>metadata.json</a:t>
            </a: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data/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 raw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 processed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code/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output/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documentation/</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 methods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 </a:t>
            </a:r>
            <a:r>
              <a:rPr kumimoji="0" lang="en-US" sz="1400" b="0" i="0" u="none" strike="noStrike" kern="1200" cap="none" spc="0" normalizeH="0" baseline="0" noProof="0" err="1">
                <a:ln>
                  <a:noFill/>
                </a:ln>
                <a:solidFill>
                  <a:prstClr val="white">
                    <a:lumMod val="95000"/>
                  </a:prstClr>
                </a:solidFill>
                <a:effectLst/>
                <a:uLnTx/>
                <a:uFillTx/>
                <a:latin typeface="Fira Code" pitchFamily="49" charset="0"/>
                <a:ea typeface="+mn-ea"/>
                <a:cs typeface="+mn-cs"/>
              </a:rPr>
              <a:t>lab_notebooks</a:t>
            </a: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prstClr val="white">
                    <a:lumMod val="95000"/>
                  </a:prstClr>
                </a:solidFill>
                <a:effectLst/>
                <a:uLnTx/>
                <a:uFillTx/>
                <a:latin typeface="Fira Code" pitchFamily="49" charset="0"/>
                <a:ea typeface="+mn-ea"/>
                <a:cs typeface="+mn-cs"/>
              </a:rPr>
              <a:t> └── administration</a:t>
            </a:r>
            <a:endParaRPr kumimoji="0" lang="en-NL" sz="1400" b="0" i="0" u="none" strike="noStrike" kern="1200" cap="none" spc="0" normalizeH="0" baseline="0" noProof="0">
              <a:ln>
                <a:noFill/>
              </a:ln>
              <a:solidFill>
                <a:prstClr val="white">
                  <a:lumMod val="95000"/>
                </a:prstClr>
              </a:solidFill>
              <a:effectLst/>
              <a:uLnTx/>
              <a:uFillTx/>
              <a:latin typeface="Calibri"/>
              <a:ea typeface="+mn-ea"/>
              <a:cs typeface="+mn-cs"/>
            </a:endParaRPr>
          </a:p>
        </p:txBody>
      </p:sp>
    </p:spTree>
    <p:extLst>
      <p:ext uri="{BB962C8B-B14F-4D97-AF65-F5344CB8AC3E}">
        <p14:creationId xmlns:p14="http://schemas.microsoft.com/office/powerpoint/2010/main" val="3173435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868164" y="1716181"/>
            <a:ext cx="5691525" cy="139014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Fira Code" pitchFamily="49" charset="0"/>
              </a:rPr>
              <a:t>Make a</a:t>
            </a:r>
            <a:r>
              <a:rPr kumimoji="0" lang="en-US" sz="2800" b="1"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cs typeface="Fira Code" pitchFamily="49" charset="0"/>
              </a:rPr>
              <a:t> </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Fira Code" pitchFamily="49" charset="0"/>
              </a:rPr>
              <a:t>README</a:t>
            </a:r>
            <a:r>
              <a:rPr kumimoji="0" lang="en-US" sz="2800" b="1"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cs typeface="Fira Code" pitchFamily="49" charset="0"/>
              </a:rPr>
              <a:t> </a:t>
            </a: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Fira Code" pitchFamily="49" charset="0"/>
              </a:rPr>
              <a:t>file to make your data human-friendly</a:t>
            </a:r>
          </a:p>
        </p:txBody>
      </p:sp>
      <p:sp>
        <p:nvSpPr>
          <p:cNvPr id="3" name="Content Placeholder 2">
            <a:extLst>
              <a:ext uri="{FF2B5EF4-FFF2-40B4-BE49-F238E27FC236}">
                <a16:creationId xmlns:a16="http://schemas.microsoft.com/office/drawing/2014/main" id="{5D8C4BF3-BAC3-F70B-73D0-7677D940A849}"/>
              </a:ext>
            </a:extLst>
          </p:cNvPr>
          <p:cNvSpPr txBox="1">
            <a:spLocks/>
          </p:cNvSpPr>
          <p:nvPr/>
        </p:nvSpPr>
        <p:spPr>
          <a:xfrm>
            <a:off x="868164" y="2800319"/>
            <a:ext cx="4195695" cy="7605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Fira Code" pitchFamily="49" charset="0"/>
              </a:rPr>
              <a:t>No one can read your mind—not even you in the future</a:t>
            </a:r>
          </a:p>
        </p:txBody>
      </p:sp>
      <p:sp>
        <p:nvSpPr>
          <p:cNvPr id="5" name="TextBox 4">
            <a:extLst>
              <a:ext uri="{FF2B5EF4-FFF2-40B4-BE49-F238E27FC236}">
                <a16:creationId xmlns:a16="http://schemas.microsoft.com/office/drawing/2014/main" id="{5AE3986F-4E0D-FAE4-52C5-810491D17263}"/>
              </a:ext>
            </a:extLst>
          </p:cNvPr>
          <p:cNvSpPr txBox="1"/>
          <p:nvPr/>
        </p:nvSpPr>
        <p:spPr>
          <a:xfrm>
            <a:off x="4131325" y="4776005"/>
            <a:ext cx="5012675" cy="415498"/>
          </a:xfrm>
          <a:prstGeom prst="rect">
            <a:avLst/>
          </a:prstGeom>
          <a:noFill/>
        </p:spPr>
        <p:txBody>
          <a:bodyPr wrap="square" rtlCol="0">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Fira Code" pitchFamily="49" charset="0"/>
                <a:hlinkClick r:id="rId3">
                  <a:extLst>
                    <a:ext uri="{A12FA001-AC4F-418D-AE19-62706E023703}">
                      <ahyp:hlinkClr xmlns:ahyp="http://schemas.microsoft.com/office/drawing/2018/hyperlinkcolor" val="tx"/>
                    </a:ext>
                  </a:extLst>
                </a:hlinkClick>
              </a:rPr>
              <a:t>Make a README: makeareadme.com/</a:t>
            </a:r>
            <a:endParaRPr kumimoji="0" lang="en-US" sz="7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Fira Code" pitchFamily="49" charset="0"/>
            </a:endParaRP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Fira Code" pitchFamily="49" charset="0"/>
                <a:hlinkClick r:id="rId4">
                  <a:extLst>
                    <a:ext uri="{A12FA001-AC4F-418D-AE19-62706E023703}">
                      <ahyp:hlinkClr xmlns:ahyp="http://schemas.microsoft.com/office/drawing/2018/hyperlinkcolor" val="tx"/>
                    </a:ext>
                  </a:extLst>
                </a:hlinkClick>
              </a:rPr>
              <a:t>Guide to writing “readme” style metadata | Cornell: data.research.cornell.edu/data-management/sharing/readme/</a:t>
            </a:r>
            <a:endParaRPr kumimoji="0" lang="en-US" sz="7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Fira Code" pitchFamily="49" charset="0"/>
            </a:endParaRPr>
          </a:p>
          <a:p>
            <a:pPr marL="0" marR="0" lvl="0" indent="0" algn="r" defTabSz="6858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Fira Code" pitchFamily="49" charset="0"/>
            </a:endParaRPr>
          </a:p>
        </p:txBody>
      </p:sp>
    </p:spTree>
    <p:extLst>
      <p:ext uri="{BB962C8B-B14F-4D97-AF65-F5344CB8AC3E}">
        <p14:creationId xmlns:p14="http://schemas.microsoft.com/office/powerpoint/2010/main" val="1769612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with a screen on it&#10;&#10;Description automatically generated">
            <a:extLst>
              <a:ext uri="{FF2B5EF4-FFF2-40B4-BE49-F238E27FC236}">
                <a16:creationId xmlns:a16="http://schemas.microsoft.com/office/drawing/2014/main" id="{DDA582E2-99CA-716F-A8CA-5F15C35776A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5704114" y="0"/>
            <a:ext cx="3439886" cy="5143500"/>
          </a:xfrm>
          <a:prstGeom prst="rect">
            <a:avLst/>
          </a:prstGeom>
        </p:spPr>
      </p:pic>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554969" y="715426"/>
            <a:ext cx="5105602" cy="12392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A </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metadata</a:t>
            </a:r>
            <a:r>
              <a:rPr kumimoji="0" lang="en-US" sz="28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 file makes your data machine-readable</a:t>
            </a:r>
          </a:p>
        </p:txBody>
      </p:sp>
      <p:sp>
        <p:nvSpPr>
          <p:cNvPr id="4" name="Content Placeholder 2">
            <a:extLst>
              <a:ext uri="{FF2B5EF4-FFF2-40B4-BE49-F238E27FC236}">
                <a16:creationId xmlns:a16="http://schemas.microsoft.com/office/drawing/2014/main" id="{43E8A5D6-B04C-062E-621A-2998E875D7DC}"/>
              </a:ext>
            </a:extLst>
          </p:cNvPr>
          <p:cNvSpPr txBox="1">
            <a:spLocks/>
          </p:cNvSpPr>
          <p:nvPr/>
        </p:nvSpPr>
        <p:spPr>
          <a:xfrm>
            <a:off x="554969" y="2128166"/>
            <a:ext cx="4850151" cy="107194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lang="en-US" sz="2000">
                <a:solidFill>
                  <a:schemeClr val="bg1"/>
                </a:solidFill>
                <a:latin typeface="Fira Sans" panose="020B0503050000020004" pitchFamily="34" charset="0"/>
                <a:ea typeface="Fira Sans" panose="020B0503050000020004" pitchFamily="34" charset="0"/>
              </a:rPr>
              <a:t>You can complete a dataset form </a:t>
            </a:r>
            <a:r>
              <a:rPr kumimoji="0" lang="en-US" sz="2000" b="0"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on 4TU.ResearchData or Zenodo,</a:t>
            </a:r>
            <a:r>
              <a:rPr kumimoji="0" lang="en-US" sz="2000" b="0" i="0" u="none" strike="noStrike" kern="1200" cap="none" spc="0" normalizeH="0" noProof="0">
                <a:ln>
                  <a:noFill/>
                </a:ln>
                <a:solidFill>
                  <a:schemeClr val="bg1"/>
                </a:solidFill>
                <a:effectLst/>
                <a:uLnTx/>
                <a:uFillTx/>
                <a:latin typeface="Fira Sans" panose="020B0503050000020004" pitchFamily="34" charset="0"/>
                <a:ea typeface="Fira Sans" panose="020B0503050000020004" pitchFamily="34" charset="0"/>
                <a:cs typeface="+mn-cs"/>
              </a:rPr>
              <a:t> </a:t>
            </a:r>
            <a:r>
              <a:rPr kumimoji="0" lang="en-US" sz="2000" b="0"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download the metadata file,</a:t>
            </a:r>
            <a:r>
              <a:rPr lang="en-US" sz="2000">
                <a:solidFill>
                  <a:schemeClr val="bg1"/>
                </a:solidFill>
                <a:latin typeface="Fira Sans" panose="020B0503050000020004" pitchFamily="34" charset="0"/>
                <a:ea typeface="Fira Sans" panose="020B0503050000020004" pitchFamily="34" charset="0"/>
              </a:rPr>
              <a:t> and</a:t>
            </a:r>
            <a:r>
              <a:rPr kumimoji="0" lang="en-US" sz="2000" b="0"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 save it together with your</a:t>
            </a:r>
            <a:r>
              <a:rPr kumimoji="0" lang="en-US" sz="2000" b="0" i="0" u="none" strike="noStrike" kern="1200" cap="none" spc="0" normalizeH="0" noProof="0">
                <a:ln>
                  <a:noFill/>
                </a:ln>
                <a:solidFill>
                  <a:schemeClr val="bg1"/>
                </a:solidFill>
                <a:effectLst/>
                <a:uLnTx/>
                <a:uFillTx/>
                <a:latin typeface="Fira Sans" panose="020B0503050000020004" pitchFamily="34" charset="0"/>
                <a:ea typeface="Fira Sans" panose="020B0503050000020004" pitchFamily="34" charset="0"/>
                <a:cs typeface="+mn-cs"/>
              </a:rPr>
              <a:t> data.</a:t>
            </a:r>
            <a:endParaRPr kumimoji="0" lang="en-US" sz="2000" b="0"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endParaRPr>
          </a:p>
        </p:txBody>
      </p:sp>
      <p:sp>
        <p:nvSpPr>
          <p:cNvPr id="6" name="Content Placeholder 2">
            <a:extLst>
              <a:ext uri="{FF2B5EF4-FFF2-40B4-BE49-F238E27FC236}">
                <a16:creationId xmlns:a16="http://schemas.microsoft.com/office/drawing/2014/main" id="{7C2145DA-9C38-40A8-6FC6-7412031B5B5F}"/>
              </a:ext>
            </a:extLst>
          </p:cNvPr>
          <p:cNvSpPr txBox="1">
            <a:spLocks/>
          </p:cNvSpPr>
          <p:nvPr/>
        </p:nvSpPr>
        <p:spPr>
          <a:xfrm>
            <a:off x="554969" y="4498957"/>
            <a:ext cx="4536643" cy="58033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lang="en-US" sz="1600">
                <a:solidFill>
                  <a:prstClr val="white">
                    <a:lumMod val="85000"/>
                  </a:prstClr>
                </a:solidFill>
                <a:latin typeface="Fira Sans" panose="020B0503050000020004" pitchFamily="34" charset="0"/>
                <a:ea typeface="Fira Sans" panose="020B0503050000020004" pitchFamily="34" charset="0"/>
              </a:rPr>
              <a:t>*</a:t>
            </a:r>
            <a:r>
              <a:rPr kumimoji="0" lang="en-US" sz="1600" b="0" i="0" u="none" strike="noStrike" kern="1200" cap="none" spc="0" normalizeH="0" baseline="0" noProof="0">
                <a:ln>
                  <a:noFill/>
                </a:ln>
                <a:solidFill>
                  <a:prstClr val="white">
                    <a:lumMod val="85000"/>
                  </a:prstClr>
                </a:solidFill>
                <a:effectLst/>
                <a:uLnTx/>
                <a:uFillTx/>
                <a:latin typeface="Fira Sans" panose="020B0503050000020004" pitchFamily="34" charset="0"/>
                <a:ea typeface="Fira Sans" panose="020B0503050000020004" pitchFamily="34" charset="0"/>
              </a:rPr>
              <a:t>You can also manually create metadata file using </a:t>
            </a:r>
            <a:r>
              <a:rPr kumimoji="0" lang="en-US" sz="1600" b="0" i="0" u="none" strike="noStrike" kern="1200" cap="none" spc="0" normalizeH="0" baseline="0" noProof="0">
                <a:ln>
                  <a:noFill/>
                </a:ln>
                <a:solidFill>
                  <a:prstClr val="white">
                    <a:lumMod val="85000"/>
                  </a:prstClr>
                </a:solidFill>
                <a:effectLst/>
                <a:uLnTx/>
                <a:uFillTx/>
                <a:latin typeface="Fira Sans" panose="020B0503050000020004" pitchFamily="34" charset="0"/>
                <a:ea typeface="Fira Sans" panose="020B0503050000020004" pitchFamily="34" charset="0"/>
                <a:hlinkClick r:id="rId4">
                  <a:extLst>
                    <a:ext uri="{A12FA001-AC4F-418D-AE19-62706E023703}">
                      <ahyp:hlinkClr xmlns:ahyp="http://schemas.microsoft.com/office/drawing/2018/hyperlinkcolor" val="tx"/>
                    </a:ext>
                  </a:extLst>
                </a:hlinkClick>
              </a:rPr>
              <a:t>DataCite Metadata Generator</a:t>
            </a:r>
            <a:r>
              <a:rPr kumimoji="0" lang="en-US" sz="1600" b="0" i="0" u="none" strike="noStrike" kern="1200" cap="none" spc="0" normalizeH="0" baseline="0" noProof="0">
                <a:ln>
                  <a:noFill/>
                </a:ln>
                <a:solidFill>
                  <a:prstClr val="white">
                    <a:lumMod val="85000"/>
                  </a:prstClr>
                </a:solidFill>
                <a:effectLst/>
                <a:uLnTx/>
                <a:uFillTx/>
                <a:latin typeface="Fira Sans" panose="020B0503050000020004" pitchFamily="34" charset="0"/>
                <a:ea typeface="Fira Sans" panose="020B0503050000020004" pitchFamily="34" charset="0"/>
              </a:rPr>
              <a:t> </a:t>
            </a:r>
          </a:p>
        </p:txBody>
      </p:sp>
      <p:sp>
        <p:nvSpPr>
          <p:cNvPr id="8" name="TextBox 7">
            <a:extLst>
              <a:ext uri="{FF2B5EF4-FFF2-40B4-BE49-F238E27FC236}">
                <a16:creationId xmlns:a16="http://schemas.microsoft.com/office/drawing/2014/main" id="{7BD5D7AE-39FF-924C-B520-12E988B7E25E}"/>
              </a:ext>
            </a:extLst>
          </p:cNvPr>
          <p:cNvSpPr txBox="1"/>
          <p:nvPr/>
        </p:nvSpPr>
        <p:spPr>
          <a:xfrm>
            <a:off x="2146300" y="4879240"/>
            <a:ext cx="7028542" cy="200055"/>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NL" sz="7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hlinkClick r:id="rId4">
                  <a:extLst>
                    <a:ext uri="{A12FA001-AC4F-418D-AE19-62706E023703}">
                      <ahyp:hlinkClr xmlns:ahyp="http://schemas.microsoft.com/office/drawing/2018/hyperlinkcolor" val="tx"/>
                    </a:ext>
                  </a:extLst>
                </a:hlinkClick>
              </a:rPr>
              <a:t>DataCite Metadata Generator: dhvlab.gwi.uni-muenchen.de/datacite-generator/</a:t>
            </a:r>
            <a:endParaRPr kumimoji="0" lang="en-NL" sz="7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endParaRPr>
          </a:p>
        </p:txBody>
      </p:sp>
      <p:sp>
        <p:nvSpPr>
          <p:cNvPr id="7" name="TextBox 6">
            <a:extLst>
              <a:ext uri="{FF2B5EF4-FFF2-40B4-BE49-F238E27FC236}">
                <a16:creationId xmlns:a16="http://schemas.microsoft.com/office/drawing/2014/main" id="{203B5012-3EF4-74BA-C805-8608DB0536E7}"/>
              </a:ext>
            </a:extLst>
          </p:cNvPr>
          <p:cNvSpPr txBox="1"/>
          <p:nvPr/>
        </p:nvSpPr>
        <p:spPr>
          <a:xfrm>
            <a:off x="4555672" y="4705761"/>
            <a:ext cx="4588328" cy="200055"/>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prstClr val="white">
                    <a:lumMod val="85000"/>
                  </a:prstClr>
                </a:solidFill>
                <a:effectLst/>
                <a:uLnTx/>
                <a:uFillTx/>
                <a:latin typeface="Fira Sans" panose="020B0503050000020004" pitchFamily="34" charset="0"/>
                <a:ea typeface="Fira Sans" panose="020B0503050000020004" pitchFamily="34" charset="0"/>
                <a:cs typeface="+mn-cs"/>
              </a:rPr>
              <a:t>Photo by </a:t>
            </a:r>
            <a:r>
              <a:rPr kumimoji="0" lang="en-US" sz="700" b="0" i="0" u="none" strike="noStrike" kern="1200" cap="none" spc="0" normalizeH="0" baseline="0" noProof="0">
                <a:ln>
                  <a:noFill/>
                </a:ln>
                <a:solidFill>
                  <a:prstClr val="white">
                    <a:lumMod val="85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AltumCode</a:t>
            </a:r>
            <a:r>
              <a:rPr kumimoji="0" lang="en-US" sz="700" b="0" i="0" u="none" strike="noStrike" kern="1200" cap="none" spc="0" normalizeH="0" baseline="0" noProof="0">
                <a:ln>
                  <a:noFill/>
                </a:ln>
                <a:solidFill>
                  <a:prstClr val="white">
                    <a:lumMod val="85000"/>
                  </a:prstClr>
                </a:solidFill>
                <a:effectLst/>
                <a:uLnTx/>
                <a:uFillTx/>
                <a:latin typeface="Fira Sans" panose="020B0503050000020004" pitchFamily="34" charset="0"/>
                <a:ea typeface="Fira Sans" panose="020B0503050000020004" pitchFamily="34" charset="0"/>
                <a:cs typeface="+mn-cs"/>
              </a:rPr>
              <a:t> on </a:t>
            </a:r>
            <a:r>
              <a:rPr kumimoji="0" lang="en-US" sz="700" b="0" i="0" u="none" strike="noStrike" kern="1200" cap="none" spc="0" normalizeH="0" baseline="0" noProof="0">
                <a:ln>
                  <a:noFill/>
                </a:ln>
                <a:solidFill>
                  <a:prstClr val="white">
                    <a:lumMod val="85000"/>
                  </a:prstClr>
                </a:solidFill>
                <a:effectLst/>
                <a:uLnTx/>
                <a:uFillTx/>
                <a:latin typeface="Fira Sans" panose="020B0503050000020004" pitchFamily="34" charset="0"/>
                <a:ea typeface="Fira Sans" panose="020B0503050000020004" pitchFamily="34" charset="0"/>
                <a:cs typeface="+mn-cs"/>
                <a:hlinkClick r:id="rId6">
                  <a:extLst>
                    <a:ext uri="{A12FA001-AC4F-418D-AE19-62706E023703}">
                      <ahyp:hlinkClr xmlns:ahyp="http://schemas.microsoft.com/office/drawing/2018/hyperlinkcolor" val="tx"/>
                    </a:ext>
                  </a:extLst>
                </a:hlinkClick>
              </a:rPr>
              <a:t>Unsplash</a:t>
            </a:r>
            <a:r>
              <a:rPr kumimoji="0" lang="en-US" sz="700" b="0" i="0" u="none" strike="noStrike" kern="1200" cap="none" spc="0" normalizeH="0" baseline="0" noProof="0">
                <a:ln>
                  <a:noFill/>
                </a:ln>
                <a:solidFill>
                  <a:prstClr val="white">
                    <a:lumMod val="85000"/>
                  </a:prstClr>
                </a:solidFill>
                <a:effectLst/>
                <a:uLnTx/>
                <a:uFillTx/>
                <a:latin typeface="Fira Sans" panose="020B0503050000020004" pitchFamily="34" charset="0"/>
                <a:ea typeface="Fira Sans" panose="020B0503050000020004" pitchFamily="34" charset="0"/>
                <a:cs typeface="+mn-cs"/>
              </a:rPr>
              <a:t> </a:t>
            </a:r>
          </a:p>
        </p:txBody>
      </p:sp>
    </p:spTree>
    <p:extLst>
      <p:ext uri="{BB962C8B-B14F-4D97-AF65-F5344CB8AC3E}">
        <p14:creationId xmlns:p14="http://schemas.microsoft.com/office/powerpoint/2010/main" val="2223637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4C7F9521-52A0-DF75-8DA1-80F83B27FA4F}"/>
              </a:ext>
            </a:extLst>
          </p:cNvPr>
          <p:cNvSpPr txBox="1">
            <a:spLocks/>
          </p:cNvSpPr>
          <p:nvPr/>
        </p:nvSpPr>
        <p:spPr>
          <a:xfrm>
            <a:off x="5619953" y="1538799"/>
            <a:ext cx="2956802" cy="141338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a:t>Open Researcher Contributor ID</a:t>
            </a:r>
          </a:p>
        </p:txBody>
      </p:sp>
      <p:pic>
        <p:nvPicPr>
          <p:cNvPr id="5" name="Graphic 4">
            <a:extLst>
              <a:ext uri="{FF2B5EF4-FFF2-40B4-BE49-F238E27FC236}">
                <a16:creationId xmlns:a16="http://schemas.microsoft.com/office/drawing/2014/main" id="{B76C0084-C504-65CB-DCE0-8FF639F1932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89165" y="1445960"/>
            <a:ext cx="4470843" cy="1506220"/>
          </a:xfrm>
          <a:prstGeom prst="rect">
            <a:avLst/>
          </a:prstGeom>
        </p:spPr>
      </p:pic>
      <p:sp>
        <p:nvSpPr>
          <p:cNvPr id="6" name="Title 1">
            <a:extLst>
              <a:ext uri="{FF2B5EF4-FFF2-40B4-BE49-F238E27FC236}">
                <a16:creationId xmlns:a16="http://schemas.microsoft.com/office/drawing/2014/main" id="{82F45C49-978A-977A-CFD8-BE3CE2BD6970}"/>
              </a:ext>
            </a:extLst>
          </p:cNvPr>
          <p:cNvSpPr txBox="1">
            <a:spLocks/>
          </p:cNvSpPr>
          <p:nvPr/>
        </p:nvSpPr>
        <p:spPr>
          <a:xfrm>
            <a:off x="878718" y="3314700"/>
            <a:ext cx="7218801" cy="64770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sz="2400"/>
              <a:t>A </a:t>
            </a:r>
            <a:r>
              <a:rPr lang="en-US" sz="2400" dirty="0">
                <a:solidFill>
                  <a:schemeClr val="accent2"/>
                </a:solidFill>
              </a:rPr>
              <a:t>persistent identifier </a:t>
            </a:r>
            <a:r>
              <a:rPr lang="en-US" sz="2400"/>
              <a:t>for a research contributor</a:t>
            </a:r>
          </a:p>
        </p:txBody>
      </p:sp>
      <p:sp>
        <p:nvSpPr>
          <p:cNvPr id="7" name="Title 1">
            <a:hlinkClick r:id="rId4"/>
            <a:extLst>
              <a:ext uri="{FF2B5EF4-FFF2-40B4-BE49-F238E27FC236}">
                <a16:creationId xmlns:a16="http://schemas.microsoft.com/office/drawing/2014/main" id="{172F0803-3FBE-7B9D-8FFF-36AC0CC5E3F2}"/>
              </a:ext>
            </a:extLst>
          </p:cNvPr>
          <p:cNvSpPr txBox="1">
            <a:spLocks/>
          </p:cNvSpPr>
          <p:nvPr/>
        </p:nvSpPr>
        <p:spPr>
          <a:xfrm>
            <a:off x="5684398" y="3030220"/>
            <a:ext cx="2209922" cy="325120"/>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sz="1200"/>
              <a:t>(TU/e is a member institute)</a:t>
            </a:r>
          </a:p>
        </p:txBody>
      </p:sp>
    </p:spTree>
    <p:extLst>
      <p:ext uri="{BB962C8B-B14F-4D97-AF65-F5344CB8AC3E}">
        <p14:creationId xmlns:p14="http://schemas.microsoft.com/office/powerpoint/2010/main" val="172516336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787401" y="887257"/>
            <a:ext cx="6128656" cy="9965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Name files </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meaningfully, distinctly</a:t>
            </a:r>
            <a:r>
              <a:rPr kumimoji="0" lang="en-US" sz="2800" b="1"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cs typeface="+mn-cs"/>
              </a:rPr>
              <a:t>, </a:t>
            </a: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and</a:t>
            </a:r>
            <a:r>
              <a:rPr kumimoji="0" lang="en-US" sz="2800" b="1"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cs typeface="+mn-cs"/>
              </a:rPr>
              <a:t> </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consistently</a:t>
            </a:r>
            <a:endPar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2" name="Content Placeholder 2">
            <a:extLst>
              <a:ext uri="{FF2B5EF4-FFF2-40B4-BE49-F238E27FC236}">
                <a16:creationId xmlns:a16="http://schemas.microsoft.com/office/drawing/2014/main" id="{F482B6AA-E416-1AAB-6572-12DA3CCC1C9F}"/>
              </a:ext>
            </a:extLst>
          </p:cNvPr>
          <p:cNvSpPr txBox="1">
            <a:spLocks/>
          </p:cNvSpPr>
          <p:nvPr/>
        </p:nvSpPr>
        <p:spPr>
          <a:xfrm>
            <a:off x="1077080" y="2101775"/>
            <a:ext cx="6575588" cy="4109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No special characters. Whitespaces are discouraged.</a:t>
            </a:r>
          </a:p>
        </p:txBody>
      </p:sp>
      <p:sp>
        <p:nvSpPr>
          <p:cNvPr id="3" name="Content Placeholder 2">
            <a:extLst>
              <a:ext uri="{FF2B5EF4-FFF2-40B4-BE49-F238E27FC236}">
                <a16:creationId xmlns:a16="http://schemas.microsoft.com/office/drawing/2014/main" id="{B9C7E44B-60E1-BAB2-1C86-B815DF1BF482}"/>
              </a:ext>
            </a:extLst>
          </p:cNvPr>
          <p:cNvSpPr txBox="1">
            <a:spLocks/>
          </p:cNvSpPr>
          <p:nvPr/>
        </p:nvSpPr>
        <p:spPr>
          <a:xfrm>
            <a:off x="1077080" y="3633133"/>
            <a:ext cx="5762787" cy="5315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Use ISO date format: “2024-07-03”</a:t>
            </a:r>
          </a:p>
        </p:txBody>
      </p:sp>
      <p:sp>
        <p:nvSpPr>
          <p:cNvPr id="5" name="Content Placeholder 2">
            <a:extLst>
              <a:ext uri="{FF2B5EF4-FFF2-40B4-BE49-F238E27FC236}">
                <a16:creationId xmlns:a16="http://schemas.microsoft.com/office/drawing/2014/main" id="{EB57FCBE-61DB-F7D8-5BD4-B8468F9DF05E}"/>
              </a:ext>
            </a:extLst>
          </p:cNvPr>
          <p:cNvSpPr txBox="1">
            <a:spLocks/>
          </p:cNvSpPr>
          <p:nvPr/>
        </p:nvSpPr>
        <p:spPr>
          <a:xfrm>
            <a:off x="1077080" y="2669004"/>
            <a:ext cx="6128656" cy="5315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Case style: </a:t>
            </a:r>
            <a:r>
              <a:rPr kumimoji="0" lang="en-US" sz="2000" b="0" i="0" u="none" strike="noStrike" kern="1200" cap="none" spc="0" normalizeH="0" baseline="0" noProof="0">
                <a:ln>
                  <a:noFill/>
                </a:ln>
                <a:solidFill>
                  <a:prstClr val="white">
                    <a:lumMod val="95000"/>
                  </a:prstClr>
                </a:solidFill>
                <a:effectLst/>
                <a:uLnTx/>
                <a:uFillTx/>
                <a:latin typeface="Fira Code" pitchFamily="49" charset="0"/>
                <a:ea typeface="Fira Code" pitchFamily="49" charset="0"/>
                <a:cs typeface="Fira Code" pitchFamily="49" charset="0"/>
              </a:rPr>
              <a:t>camelCase, </a:t>
            </a:r>
            <a:r>
              <a:rPr kumimoji="0" lang="en-US" sz="2000" b="0" i="0" u="none" strike="noStrike" kern="1200" cap="none" spc="0" normalizeH="0" baseline="0" noProof="0" err="1">
                <a:ln>
                  <a:noFill/>
                </a:ln>
                <a:solidFill>
                  <a:prstClr val="white">
                    <a:lumMod val="95000"/>
                  </a:prstClr>
                </a:solidFill>
                <a:effectLst/>
                <a:uLnTx/>
                <a:uFillTx/>
                <a:latin typeface="Fira Code" pitchFamily="49" charset="0"/>
                <a:ea typeface="Fira Code" pitchFamily="49" charset="0"/>
                <a:cs typeface="Fira Code" pitchFamily="49" charset="0"/>
              </a:rPr>
              <a:t>PascalCase</a:t>
            </a:r>
            <a:r>
              <a:rPr kumimoji="0" lang="en-US" sz="2000" b="0" i="0" u="none" strike="noStrike" kern="1200" cap="none" spc="0" normalizeH="0" baseline="0" noProof="0">
                <a:ln>
                  <a:noFill/>
                </a:ln>
                <a:solidFill>
                  <a:prstClr val="white">
                    <a:lumMod val="95000"/>
                  </a:prstClr>
                </a:solidFill>
                <a:effectLst/>
                <a:uLnTx/>
                <a:uFillTx/>
                <a:latin typeface="Fira Code" pitchFamily="49" charset="0"/>
                <a:ea typeface="Fira Code" pitchFamily="49" charset="0"/>
                <a:cs typeface="Fira Code" pitchFamily="49" charset="0"/>
              </a:rPr>
              <a:t>, </a:t>
            </a:r>
            <a:r>
              <a:rPr kumimoji="0" lang="en-US" sz="2000" b="0" i="0" u="none" strike="noStrike" kern="1200" cap="none" spc="0" normalizeH="0" baseline="0" noProof="0" err="1">
                <a:ln>
                  <a:noFill/>
                </a:ln>
                <a:solidFill>
                  <a:prstClr val="white">
                    <a:lumMod val="95000"/>
                  </a:prstClr>
                </a:solidFill>
                <a:effectLst/>
                <a:uLnTx/>
                <a:uFillTx/>
                <a:latin typeface="Fira Code" pitchFamily="49" charset="0"/>
                <a:ea typeface="Fira Code" pitchFamily="49" charset="0"/>
                <a:cs typeface="Fira Code" pitchFamily="49" charset="0"/>
              </a:rPr>
              <a:t>snake_case</a:t>
            </a: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 or </a:t>
            </a:r>
            <a:r>
              <a:rPr kumimoji="0" lang="en-US" sz="2000" b="0" i="0" u="none" strike="noStrike" kern="1200" cap="none" spc="0" normalizeH="0" baseline="0" noProof="0">
                <a:ln>
                  <a:noFill/>
                </a:ln>
                <a:solidFill>
                  <a:prstClr val="white">
                    <a:lumMod val="95000"/>
                  </a:prstClr>
                </a:solidFill>
                <a:effectLst/>
                <a:uLnTx/>
                <a:uFillTx/>
                <a:latin typeface="Fira Code" pitchFamily="49" charset="0"/>
                <a:ea typeface="Fira Code" pitchFamily="49" charset="0"/>
                <a:cs typeface="Fira Code" pitchFamily="49" charset="0"/>
              </a:rPr>
              <a:t>kebab-case</a:t>
            </a: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a:t>
            </a:r>
          </a:p>
        </p:txBody>
      </p:sp>
      <p:sp>
        <p:nvSpPr>
          <p:cNvPr id="6" name="TextBox 5">
            <a:extLst>
              <a:ext uri="{FF2B5EF4-FFF2-40B4-BE49-F238E27FC236}">
                <a16:creationId xmlns:a16="http://schemas.microsoft.com/office/drawing/2014/main" id="{CE0B6B22-B08F-D15D-8356-14EE69829B15}"/>
              </a:ext>
            </a:extLst>
          </p:cNvPr>
          <p:cNvSpPr txBox="1"/>
          <p:nvPr/>
        </p:nvSpPr>
        <p:spPr>
          <a:xfrm>
            <a:off x="3381213" y="4793654"/>
            <a:ext cx="5762787" cy="246221"/>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Turing Way: https://</a:t>
            </a:r>
            <a:r>
              <a:rPr kumimoji="0" lang="en-US" sz="1000" b="0" i="0" u="none" strike="noStrike" kern="1200" cap="none" spc="0" normalizeH="0" baseline="0" noProof="0" err="1">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book.the-turing-way.org</a:t>
            </a:r>
            <a:r>
              <a:rPr kumimoji="0" lang="en-US" sz="10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/project-design/</a:t>
            </a:r>
            <a:r>
              <a:rPr kumimoji="0" lang="en-US" sz="1000" b="0" i="0" u="none" strike="noStrike" kern="1200" cap="none" spc="0" normalizeH="0" baseline="0" noProof="0" err="1">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filenaming.html</a:t>
            </a:r>
            <a:endParaRPr kumimoji="0" lang="en-US" sz="10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endParaRPr>
          </a:p>
        </p:txBody>
      </p:sp>
    </p:spTree>
    <p:extLst>
      <p:ext uri="{BB962C8B-B14F-4D97-AF65-F5344CB8AC3E}">
        <p14:creationId xmlns:p14="http://schemas.microsoft.com/office/powerpoint/2010/main" val="777411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6E8F6-B1EE-E851-A209-15D2DD726962}"/>
              </a:ext>
            </a:extLst>
          </p:cNvPr>
          <p:cNvSpPr>
            <a:spLocks noGrp="1"/>
          </p:cNvSpPr>
          <p:nvPr>
            <p:ph type="title"/>
          </p:nvPr>
        </p:nvSpPr>
        <p:spPr>
          <a:xfrm>
            <a:off x="1010315" y="2263081"/>
            <a:ext cx="7556500" cy="617338"/>
          </a:xfrm>
        </p:spPr>
        <p:txBody>
          <a:bodyPr/>
          <a:lstStyle/>
          <a:p>
            <a:r>
              <a:rPr lang="en-US" sz="3600">
                <a:latin typeface="Fira Sans" panose="020B0503050000020004" pitchFamily="34" charset="0"/>
                <a:ea typeface="Fira Sans" panose="020B0503050000020004" pitchFamily="34" charset="0"/>
              </a:rPr>
              <a:t>Storage options at TU/e</a:t>
            </a:r>
          </a:p>
        </p:txBody>
      </p:sp>
    </p:spTree>
    <p:extLst>
      <p:ext uri="{BB962C8B-B14F-4D97-AF65-F5344CB8AC3E}">
        <p14:creationId xmlns:p14="http://schemas.microsoft.com/office/powerpoint/2010/main" val="4101285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5909F5-67CA-3484-31F3-7573EB06A058}"/>
              </a:ext>
            </a:extLst>
          </p:cNvPr>
          <p:cNvSpPr txBox="1"/>
          <p:nvPr/>
        </p:nvSpPr>
        <p:spPr>
          <a:xfrm>
            <a:off x="2903863" y="4489726"/>
            <a:ext cx="6064786" cy="30008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hlinkClick r:id="rId3"/>
              </a:rPr>
              <a:t>https://openpar.pages.tue.nl/solution-searcher/category-storage.html</a:t>
            </a:r>
            <a:endParaRPr kumimoji="0" lang="en-US" sz="135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7" name="TextBox 6">
            <a:extLst>
              <a:ext uri="{FF2B5EF4-FFF2-40B4-BE49-F238E27FC236}">
                <a16:creationId xmlns:a16="http://schemas.microsoft.com/office/drawing/2014/main" id="{526F5B89-B2C6-AF70-0D60-0262917886EE}"/>
              </a:ext>
            </a:extLst>
          </p:cNvPr>
          <p:cNvSpPr txBox="1"/>
          <p:nvPr/>
        </p:nvSpPr>
        <p:spPr>
          <a:xfrm>
            <a:off x="300209" y="503733"/>
            <a:ext cx="6948889" cy="52322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Storage Finder at Solution Searcher</a:t>
            </a:r>
          </a:p>
        </p:txBody>
      </p:sp>
      <p:pic>
        <p:nvPicPr>
          <p:cNvPr id="8" name="Picture 7">
            <a:extLst>
              <a:ext uri="{FF2B5EF4-FFF2-40B4-BE49-F238E27FC236}">
                <a16:creationId xmlns:a16="http://schemas.microsoft.com/office/drawing/2014/main" id="{AAB0847A-4570-1B26-E9EA-7E4FCC0C4883}"/>
              </a:ext>
            </a:extLst>
          </p:cNvPr>
          <p:cNvPicPr>
            <a:picLocks noChangeAspect="1"/>
          </p:cNvPicPr>
          <p:nvPr/>
        </p:nvPicPr>
        <p:blipFill>
          <a:blip r:embed="rId4"/>
          <a:stretch>
            <a:fillRect/>
          </a:stretch>
        </p:blipFill>
        <p:spPr>
          <a:xfrm>
            <a:off x="1466620" y="1301921"/>
            <a:ext cx="6210759" cy="2912836"/>
          </a:xfrm>
          <a:prstGeom prst="rect">
            <a:avLst/>
          </a:prstGeom>
        </p:spPr>
      </p:pic>
    </p:spTree>
    <p:extLst>
      <p:ext uri="{BB962C8B-B14F-4D97-AF65-F5344CB8AC3E}">
        <p14:creationId xmlns:p14="http://schemas.microsoft.com/office/powerpoint/2010/main" val="1162703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44AF9-99FC-4D54-E991-BBC968570824}"/>
              </a:ext>
            </a:extLst>
          </p:cNvPr>
          <p:cNvSpPr>
            <a:spLocks noGrp="1"/>
          </p:cNvSpPr>
          <p:nvPr>
            <p:ph type="title"/>
          </p:nvPr>
        </p:nvSpPr>
        <p:spPr>
          <a:xfrm>
            <a:off x="704970" y="855454"/>
            <a:ext cx="7734059" cy="994172"/>
          </a:xfrm>
        </p:spPr>
        <p:txBody>
          <a:bodyPr/>
          <a:lstStyle/>
          <a:p>
            <a:r>
              <a:rPr lang="en-US"/>
              <a:t>Where do you store your data?</a:t>
            </a:r>
          </a:p>
        </p:txBody>
      </p:sp>
      <p:sp>
        <p:nvSpPr>
          <p:cNvPr id="3" name="TextBox 2">
            <a:extLst>
              <a:ext uri="{FF2B5EF4-FFF2-40B4-BE49-F238E27FC236}">
                <a16:creationId xmlns:a16="http://schemas.microsoft.com/office/drawing/2014/main" id="{47764505-2F77-995E-8398-D48561EB1E60}"/>
              </a:ext>
            </a:extLst>
          </p:cNvPr>
          <p:cNvSpPr txBox="1"/>
          <p:nvPr/>
        </p:nvSpPr>
        <p:spPr>
          <a:xfrm>
            <a:off x="1616358" y="1969565"/>
            <a:ext cx="3067791"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A. TU/e Network Drive</a:t>
            </a:r>
          </a:p>
        </p:txBody>
      </p:sp>
      <p:sp>
        <p:nvSpPr>
          <p:cNvPr id="4" name="TextBox 3">
            <a:extLst>
              <a:ext uri="{FF2B5EF4-FFF2-40B4-BE49-F238E27FC236}">
                <a16:creationId xmlns:a16="http://schemas.microsoft.com/office/drawing/2014/main" id="{D1BE7C6B-76C9-5D8A-6656-9BBE768F33A5}"/>
              </a:ext>
            </a:extLst>
          </p:cNvPr>
          <p:cNvSpPr txBox="1"/>
          <p:nvPr/>
        </p:nvSpPr>
        <p:spPr>
          <a:xfrm>
            <a:off x="1616359" y="2840987"/>
            <a:ext cx="2998172"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B. SURF Research Drive</a:t>
            </a:r>
          </a:p>
        </p:txBody>
      </p:sp>
      <p:sp>
        <p:nvSpPr>
          <p:cNvPr id="5" name="TextBox 4">
            <a:extLst>
              <a:ext uri="{FF2B5EF4-FFF2-40B4-BE49-F238E27FC236}">
                <a16:creationId xmlns:a16="http://schemas.microsoft.com/office/drawing/2014/main" id="{DA5F29C8-94CE-259A-BFF4-64FE700A062D}"/>
              </a:ext>
            </a:extLst>
          </p:cNvPr>
          <p:cNvSpPr txBox="1"/>
          <p:nvPr/>
        </p:nvSpPr>
        <p:spPr>
          <a:xfrm>
            <a:off x="1616358" y="3739760"/>
            <a:ext cx="2998172"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C. Teams / SharePoint</a:t>
            </a:r>
          </a:p>
        </p:txBody>
      </p:sp>
      <p:sp>
        <p:nvSpPr>
          <p:cNvPr id="6" name="TextBox 5">
            <a:extLst>
              <a:ext uri="{FF2B5EF4-FFF2-40B4-BE49-F238E27FC236}">
                <a16:creationId xmlns:a16="http://schemas.microsoft.com/office/drawing/2014/main" id="{E4CF5F6B-79B7-A1B8-1143-176F4CC5BCF0}"/>
              </a:ext>
            </a:extLst>
          </p:cNvPr>
          <p:cNvSpPr txBox="1"/>
          <p:nvPr/>
        </p:nvSpPr>
        <p:spPr>
          <a:xfrm>
            <a:off x="5096539" y="1976784"/>
            <a:ext cx="1550881"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D. OneDrive</a:t>
            </a:r>
          </a:p>
        </p:txBody>
      </p:sp>
      <p:sp>
        <p:nvSpPr>
          <p:cNvPr id="7" name="TextBox 6">
            <a:extLst>
              <a:ext uri="{FF2B5EF4-FFF2-40B4-BE49-F238E27FC236}">
                <a16:creationId xmlns:a16="http://schemas.microsoft.com/office/drawing/2014/main" id="{C2D7D1A0-429A-050F-DAF6-422268E37A88}"/>
              </a:ext>
            </a:extLst>
          </p:cNvPr>
          <p:cNvSpPr txBox="1"/>
          <p:nvPr/>
        </p:nvSpPr>
        <p:spPr>
          <a:xfrm>
            <a:off x="5096538" y="2840987"/>
            <a:ext cx="1550881"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E. Other</a:t>
            </a:r>
          </a:p>
        </p:txBody>
      </p:sp>
    </p:spTree>
    <p:extLst>
      <p:ext uri="{BB962C8B-B14F-4D97-AF65-F5344CB8AC3E}">
        <p14:creationId xmlns:p14="http://schemas.microsoft.com/office/powerpoint/2010/main" val="29462879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8B0C9-6F59-8357-FCF3-745B2450DCBB}"/>
              </a:ext>
            </a:extLst>
          </p:cNvPr>
          <p:cNvSpPr>
            <a:spLocks noGrp="1"/>
          </p:cNvSpPr>
          <p:nvPr>
            <p:ph type="title"/>
          </p:nvPr>
        </p:nvSpPr>
        <p:spPr>
          <a:xfrm>
            <a:off x="1751451" y="1128084"/>
            <a:ext cx="2820549" cy="994172"/>
          </a:xfrm>
        </p:spPr>
        <p:txBody>
          <a:bodyPr/>
          <a:lstStyle/>
          <a:p>
            <a:r>
              <a:rPr lang="en-US" sz="2400"/>
              <a:t>Network Drive</a:t>
            </a:r>
          </a:p>
        </p:txBody>
      </p:sp>
      <p:sp>
        <p:nvSpPr>
          <p:cNvPr id="4" name="Title 2">
            <a:extLst>
              <a:ext uri="{FF2B5EF4-FFF2-40B4-BE49-F238E27FC236}">
                <a16:creationId xmlns:a16="http://schemas.microsoft.com/office/drawing/2014/main" id="{279624FA-3951-BFD0-B3DE-A1761B7B1F2C}"/>
              </a:ext>
            </a:extLst>
          </p:cNvPr>
          <p:cNvSpPr txBox="1">
            <a:spLocks/>
          </p:cNvSpPr>
          <p:nvPr/>
        </p:nvSpPr>
        <p:spPr>
          <a:xfrm>
            <a:off x="1751451" y="2228786"/>
            <a:ext cx="2820549"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sz="2400"/>
              <a:t>Research Drive</a:t>
            </a:r>
          </a:p>
        </p:txBody>
      </p:sp>
      <p:sp>
        <p:nvSpPr>
          <p:cNvPr id="5" name="Title 2">
            <a:extLst>
              <a:ext uri="{FF2B5EF4-FFF2-40B4-BE49-F238E27FC236}">
                <a16:creationId xmlns:a16="http://schemas.microsoft.com/office/drawing/2014/main" id="{98A9FB95-E2B3-CC4D-5DDF-97A57D178404}"/>
              </a:ext>
            </a:extLst>
          </p:cNvPr>
          <p:cNvSpPr txBox="1">
            <a:spLocks/>
          </p:cNvSpPr>
          <p:nvPr/>
        </p:nvSpPr>
        <p:spPr>
          <a:xfrm>
            <a:off x="1751451" y="3466544"/>
            <a:ext cx="3513970" cy="67978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sz="2400"/>
              <a:t>Teams / SharePoint</a:t>
            </a:r>
          </a:p>
        </p:txBody>
      </p:sp>
      <p:pic>
        <p:nvPicPr>
          <p:cNvPr id="7" name="Graphic 6">
            <a:extLst>
              <a:ext uri="{FF2B5EF4-FFF2-40B4-BE49-F238E27FC236}">
                <a16:creationId xmlns:a16="http://schemas.microsoft.com/office/drawing/2014/main" id="{A905AFEC-B404-6929-B9B8-3406B5DE6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18815" y="1352935"/>
            <a:ext cx="544471" cy="544471"/>
          </a:xfrm>
          <a:prstGeom prst="rect">
            <a:avLst/>
          </a:prstGeom>
        </p:spPr>
      </p:pic>
      <p:pic>
        <p:nvPicPr>
          <p:cNvPr id="10" name="Picture 9">
            <a:extLst>
              <a:ext uri="{FF2B5EF4-FFF2-40B4-BE49-F238E27FC236}">
                <a16:creationId xmlns:a16="http://schemas.microsoft.com/office/drawing/2014/main" id="{D265F7DC-CCC9-B056-DDCD-33FBD10B2243}"/>
              </a:ext>
            </a:extLst>
          </p:cNvPr>
          <p:cNvPicPr>
            <a:picLocks noChangeAspect="1"/>
          </p:cNvPicPr>
          <p:nvPr/>
        </p:nvPicPr>
        <p:blipFill>
          <a:blip r:embed="rId5"/>
          <a:stretch>
            <a:fillRect/>
          </a:stretch>
        </p:blipFill>
        <p:spPr>
          <a:xfrm>
            <a:off x="494150" y="2195744"/>
            <a:ext cx="1193800" cy="825500"/>
          </a:xfrm>
          <a:prstGeom prst="rect">
            <a:avLst/>
          </a:prstGeom>
        </p:spPr>
      </p:pic>
      <p:pic>
        <p:nvPicPr>
          <p:cNvPr id="12" name="Graphic 11">
            <a:extLst>
              <a:ext uri="{FF2B5EF4-FFF2-40B4-BE49-F238E27FC236}">
                <a16:creationId xmlns:a16="http://schemas.microsoft.com/office/drawing/2014/main" id="{7127FCB3-F3BB-1F51-338E-15D439C3B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46579" y="3609399"/>
            <a:ext cx="544471" cy="506348"/>
          </a:xfrm>
          <a:prstGeom prst="rect">
            <a:avLst/>
          </a:prstGeom>
        </p:spPr>
      </p:pic>
      <p:pic>
        <p:nvPicPr>
          <p:cNvPr id="14" name="Graphic 13">
            <a:extLst>
              <a:ext uri="{FF2B5EF4-FFF2-40B4-BE49-F238E27FC236}">
                <a16:creationId xmlns:a16="http://schemas.microsoft.com/office/drawing/2014/main" id="{C022C2A8-8F18-570A-1290-28E22066B2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91444" y="3609399"/>
            <a:ext cx="581124" cy="567510"/>
          </a:xfrm>
          <a:prstGeom prst="rect">
            <a:avLst/>
          </a:prstGeom>
        </p:spPr>
      </p:pic>
      <p:sp>
        <p:nvSpPr>
          <p:cNvPr id="15" name="TextBox 14">
            <a:extLst>
              <a:ext uri="{FF2B5EF4-FFF2-40B4-BE49-F238E27FC236}">
                <a16:creationId xmlns:a16="http://schemas.microsoft.com/office/drawing/2014/main" id="{825BD8CE-D0BC-D27C-D503-C90136B28306}"/>
              </a:ext>
            </a:extLst>
          </p:cNvPr>
          <p:cNvSpPr txBox="1"/>
          <p:nvPr/>
        </p:nvSpPr>
        <p:spPr>
          <a:xfrm>
            <a:off x="5377181" y="626374"/>
            <a:ext cx="1216659"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prstClr val="white"/>
                </a:solidFill>
                <a:latin typeface="Fira Sans" panose="020B0503050000020004" pitchFamily="34" charset="0"/>
                <a:ea typeface="Fira Sans" panose="020B0503050000020004" pitchFamily="34" charset="0"/>
              </a:rPr>
              <a:t>Security</a:t>
            </a:r>
            <a:endParaRPr kumimoji="0" lang="en-US" sz="2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18" name="TextBox 17">
            <a:extLst>
              <a:ext uri="{FF2B5EF4-FFF2-40B4-BE49-F238E27FC236}">
                <a16:creationId xmlns:a16="http://schemas.microsoft.com/office/drawing/2014/main" id="{23AD6F17-391A-4968-13E7-AAFE9D98B72F}"/>
              </a:ext>
            </a:extLst>
          </p:cNvPr>
          <p:cNvSpPr txBox="1"/>
          <p:nvPr/>
        </p:nvSpPr>
        <p:spPr>
          <a:xfrm>
            <a:off x="5801297" y="1352935"/>
            <a:ext cx="901699"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Fira Sans" panose="020B0503050000020004" pitchFamily="34" charset="0"/>
                <a:ea typeface="Fira Sans" panose="020B0503050000020004" pitchFamily="34" charset="0"/>
              </a:rPr>
              <a:t>Best</a:t>
            </a:r>
            <a:endPar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endParaRPr>
          </a:p>
        </p:txBody>
      </p:sp>
      <p:pic>
        <p:nvPicPr>
          <p:cNvPr id="20" name="Graphic 19">
            <a:extLst>
              <a:ext uri="{FF2B5EF4-FFF2-40B4-BE49-F238E27FC236}">
                <a16:creationId xmlns:a16="http://schemas.microsoft.com/office/drawing/2014/main" id="{3706C350-2ECF-845D-EA45-4AE54BB3A2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377181" y="1352935"/>
            <a:ext cx="400110" cy="400110"/>
          </a:xfrm>
          <a:prstGeom prst="rect">
            <a:avLst/>
          </a:prstGeom>
        </p:spPr>
      </p:pic>
      <p:sp>
        <p:nvSpPr>
          <p:cNvPr id="21" name="TextBox 20">
            <a:extLst>
              <a:ext uri="{FF2B5EF4-FFF2-40B4-BE49-F238E27FC236}">
                <a16:creationId xmlns:a16="http://schemas.microsoft.com/office/drawing/2014/main" id="{10E03B6F-9A97-8CB9-C9A7-C3D021739FD5}"/>
              </a:ext>
            </a:extLst>
          </p:cNvPr>
          <p:cNvSpPr txBox="1"/>
          <p:nvPr/>
        </p:nvSpPr>
        <p:spPr>
          <a:xfrm>
            <a:off x="7176771" y="626374"/>
            <a:ext cx="1511299"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prstClr val="white"/>
                </a:solidFill>
                <a:latin typeface="Fira Sans" panose="020B0503050000020004" pitchFamily="34" charset="0"/>
                <a:ea typeface="Fira Sans" panose="020B0503050000020004" pitchFamily="34" charset="0"/>
              </a:rPr>
              <a:t>Scalability</a:t>
            </a:r>
            <a:endParaRPr kumimoji="0" lang="en-US" sz="2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22" name="TextBox 21">
            <a:extLst>
              <a:ext uri="{FF2B5EF4-FFF2-40B4-BE49-F238E27FC236}">
                <a16:creationId xmlns:a16="http://schemas.microsoft.com/office/drawing/2014/main" id="{A379DE57-C27A-3765-9A8B-134762BBDCB4}"/>
              </a:ext>
            </a:extLst>
          </p:cNvPr>
          <p:cNvSpPr txBox="1"/>
          <p:nvPr/>
        </p:nvSpPr>
        <p:spPr>
          <a:xfrm>
            <a:off x="7786371" y="1352935"/>
            <a:ext cx="901699"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Fira Sans" panose="020B0503050000020004" pitchFamily="34" charset="0"/>
                <a:ea typeface="Fira Sans" panose="020B0503050000020004" pitchFamily="34" charset="0"/>
              </a:rPr>
              <a:t>Best</a:t>
            </a:r>
            <a:endPar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endParaRPr>
          </a:p>
        </p:txBody>
      </p:sp>
      <p:pic>
        <p:nvPicPr>
          <p:cNvPr id="23" name="Graphic 22">
            <a:extLst>
              <a:ext uri="{FF2B5EF4-FFF2-40B4-BE49-F238E27FC236}">
                <a16:creationId xmlns:a16="http://schemas.microsoft.com/office/drawing/2014/main" id="{26F42F95-EBB8-6DBB-1275-79E399570C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362255" y="1352935"/>
            <a:ext cx="400110" cy="400110"/>
          </a:xfrm>
          <a:prstGeom prst="rect">
            <a:avLst/>
          </a:prstGeom>
        </p:spPr>
      </p:pic>
      <p:sp>
        <p:nvSpPr>
          <p:cNvPr id="26" name="TextBox 25">
            <a:extLst>
              <a:ext uri="{FF2B5EF4-FFF2-40B4-BE49-F238E27FC236}">
                <a16:creationId xmlns:a16="http://schemas.microsoft.com/office/drawing/2014/main" id="{0CE475F5-8E79-B745-3322-CA027F6F2AAE}"/>
              </a:ext>
            </a:extLst>
          </p:cNvPr>
          <p:cNvSpPr txBox="1"/>
          <p:nvPr/>
        </p:nvSpPr>
        <p:spPr>
          <a:xfrm>
            <a:off x="7246621" y="1753045"/>
            <a:ext cx="1338335"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Fira Sans" panose="020B0503050000020004" pitchFamily="34" charset="0"/>
                <a:ea typeface="Fira Sans" panose="020B0503050000020004" pitchFamily="34" charset="0"/>
              </a:rPr>
              <a:t>(~100 TB)</a:t>
            </a:r>
            <a:endPar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endParaRPr>
          </a:p>
        </p:txBody>
      </p:sp>
      <p:sp>
        <p:nvSpPr>
          <p:cNvPr id="29" name="TextBox 28">
            <a:extLst>
              <a:ext uri="{FF2B5EF4-FFF2-40B4-BE49-F238E27FC236}">
                <a16:creationId xmlns:a16="http://schemas.microsoft.com/office/drawing/2014/main" id="{1A4F0C6E-5175-64FB-3CA3-866D85C0A6AE}"/>
              </a:ext>
            </a:extLst>
          </p:cNvPr>
          <p:cNvSpPr txBox="1"/>
          <p:nvPr/>
        </p:nvSpPr>
        <p:spPr>
          <a:xfrm>
            <a:off x="7246620" y="2743309"/>
            <a:ext cx="1338335"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Fira Sans" panose="020B0503050000020004" pitchFamily="34" charset="0"/>
                <a:ea typeface="Fira Sans" panose="020B0503050000020004" pitchFamily="34" charset="0"/>
              </a:rPr>
              <a:t>(~10 TB)</a:t>
            </a:r>
            <a:endPar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endParaRPr>
          </a:p>
        </p:txBody>
      </p:sp>
      <p:sp>
        <p:nvSpPr>
          <p:cNvPr id="30" name="TextBox 29">
            <a:extLst>
              <a:ext uri="{FF2B5EF4-FFF2-40B4-BE49-F238E27FC236}">
                <a16:creationId xmlns:a16="http://schemas.microsoft.com/office/drawing/2014/main" id="{708164E7-0B40-2521-FD02-0AB21680790A}"/>
              </a:ext>
            </a:extLst>
          </p:cNvPr>
          <p:cNvSpPr txBox="1"/>
          <p:nvPr/>
        </p:nvSpPr>
        <p:spPr>
          <a:xfrm>
            <a:off x="7392549" y="2371695"/>
            <a:ext cx="901699"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Fira Sans" panose="020B0503050000020004" pitchFamily="34" charset="0"/>
                <a:ea typeface="Fira Sans" panose="020B0503050000020004" pitchFamily="34" charset="0"/>
              </a:rPr>
              <a:t>Good</a:t>
            </a:r>
            <a:endPar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endParaRPr>
          </a:p>
        </p:txBody>
      </p:sp>
      <p:sp>
        <p:nvSpPr>
          <p:cNvPr id="32" name="TextBox 31">
            <a:extLst>
              <a:ext uri="{FF2B5EF4-FFF2-40B4-BE49-F238E27FC236}">
                <a16:creationId xmlns:a16="http://schemas.microsoft.com/office/drawing/2014/main" id="{141C19B1-23E4-91C7-076F-C3FD154448DD}"/>
              </a:ext>
            </a:extLst>
          </p:cNvPr>
          <p:cNvSpPr txBox="1"/>
          <p:nvPr/>
        </p:nvSpPr>
        <p:spPr>
          <a:xfrm>
            <a:off x="5462275" y="2451234"/>
            <a:ext cx="901699"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Fira Sans" panose="020B0503050000020004" pitchFamily="34" charset="0"/>
                <a:ea typeface="Fira Sans" panose="020B0503050000020004" pitchFamily="34" charset="0"/>
              </a:rPr>
              <a:t>Good</a:t>
            </a:r>
            <a:endPar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endParaRPr>
          </a:p>
        </p:txBody>
      </p:sp>
      <p:sp>
        <p:nvSpPr>
          <p:cNvPr id="33" name="TextBox 32">
            <a:extLst>
              <a:ext uri="{FF2B5EF4-FFF2-40B4-BE49-F238E27FC236}">
                <a16:creationId xmlns:a16="http://schemas.microsoft.com/office/drawing/2014/main" id="{3D661AAC-E1FA-C91E-92CA-30B1DCEFB500}"/>
              </a:ext>
            </a:extLst>
          </p:cNvPr>
          <p:cNvSpPr txBox="1"/>
          <p:nvPr/>
        </p:nvSpPr>
        <p:spPr>
          <a:xfrm>
            <a:off x="5444304" y="3532937"/>
            <a:ext cx="901699"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Fira Sans" panose="020B0503050000020004" pitchFamily="34" charset="0"/>
                <a:ea typeface="Fira Sans" panose="020B0503050000020004" pitchFamily="34" charset="0"/>
              </a:rPr>
              <a:t>Good</a:t>
            </a:r>
            <a:endPar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endParaRPr>
          </a:p>
        </p:txBody>
      </p:sp>
      <p:sp>
        <p:nvSpPr>
          <p:cNvPr id="34" name="TextBox 33">
            <a:extLst>
              <a:ext uri="{FF2B5EF4-FFF2-40B4-BE49-F238E27FC236}">
                <a16:creationId xmlns:a16="http://schemas.microsoft.com/office/drawing/2014/main" id="{8AC18446-E406-3029-FCA3-43B76262637B}"/>
              </a:ext>
            </a:extLst>
          </p:cNvPr>
          <p:cNvSpPr txBox="1"/>
          <p:nvPr/>
        </p:nvSpPr>
        <p:spPr>
          <a:xfrm>
            <a:off x="7246620" y="3776799"/>
            <a:ext cx="1338335"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Fira Sans" panose="020B0503050000020004" pitchFamily="34" charset="0"/>
                <a:ea typeface="Fira Sans" panose="020B0503050000020004" pitchFamily="34" charset="0"/>
              </a:rPr>
              <a:t>(~2.5 TB)</a:t>
            </a:r>
            <a:endPar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endParaRPr>
          </a:p>
        </p:txBody>
      </p:sp>
      <p:sp>
        <p:nvSpPr>
          <p:cNvPr id="35" name="TextBox 34">
            <a:extLst>
              <a:ext uri="{FF2B5EF4-FFF2-40B4-BE49-F238E27FC236}">
                <a16:creationId xmlns:a16="http://schemas.microsoft.com/office/drawing/2014/main" id="{BFF29046-3A1A-C908-94A2-E0A2F9F68AA2}"/>
              </a:ext>
            </a:extLst>
          </p:cNvPr>
          <p:cNvSpPr txBox="1"/>
          <p:nvPr/>
        </p:nvSpPr>
        <p:spPr>
          <a:xfrm>
            <a:off x="7392549" y="3405185"/>
            <a:ext cx="901699"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schemeClr val="bg1"/>
                </a:solidFill>
                <a:latin typeface="Fira Sans" panose="020B0503050000020004" pitchFamily="34" charset="0"/>
                <a:ea typeface="Fira Sans" panose="020B0503050000020004" pitchFamily="34" charset="0"/>
              </a:rPr>
              <a:t>OK</a:t>
            </a:r>
            <a:endPar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endParaRPr>
          </a:p>
        </p:txBody>
      </p:sp>
      <p:cxnSp>
        <p:nvCxnSpPr>
          <p:cNvPr id="37" name="Straight Connector 36">
            <a:extLst>
              <a:ext uri="{FF2B5EF4-FFF2-40B4-BE49-F238E27FC236}">
                <a16:creationId xmlns:a16="http://schemas.microsoft.com/office/drawing/2014/main" id="{C0B87D98-A48F-DD78-2F74-DD3A850F67D6}"/>
              </a:ext>
            </a:extLst>
          </p:cNvPr>
          <p:cNvCxnSpPr>
            <a:cxnSpLocks/>
          </p:cNvCxnSpPr>
          <p:nvPr/>
        </p:nvCxnSpPr>
        <p:spPr>
          <a:xfrm>
            <a:off x="365760" y="2248341"/>
            <a:ext cx="8392160"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9DE0590E-4B1B-9D73-4B95-4F154505E656}"/>
              </a:ext>
            </a:extLst>
          </p:cNvPr>
          <p:cNvCxnSpPr>
            <a:cxnSpLocks/>
          </p:cNvCxnSpPr>
          <p:nvPr/>
        </p:nvCxnSpPr>
        <p:spPr>
          <a:xfrm>
            <a:off x="365760" y="3225939"/>
            <a:ext cx="8392160"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2004178-19EF-3129-5DC6-E514097EA329}"/>
              </a:ext>
            </a:extLst>
          </p:cNvPr>
          <p:cNvCxnSpPr>
            <a:cxnSpLocks/>
          </p:cNvCxnSpPr>
          <p:nvPr/>
        </p:nvCxnSpPr>
        <p:spPr>
          <a:xfrm>
            <a:off x="365760" y="1131065"/>
            <a:ext cx="8392160"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F0A9D2D-BF21-FF52-AA47-E71184861E42}"/>
              </a:ext>
            </a:extLst>
          </p:cNvPr>
          <p:cNvCxnSpPr>
            <a:cxnSpLocks/>
          </p:cNvCxnSpPr>
          <p:nvPr/>
        </p:nvCxnSpPr>
        <p:spPr>
          <a:xfrm>
            <a:off x="365760" y="4434979"/>
            <a:ext cx="8392160"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1" name="Title 2">
            <a:extLst>
              <a:ext uri="{FF2B5EF4-FFF2-40B4-BE49-F238E27FC236}">
                <a16:creationId xmlns:a16="http://schemas.microsoft.com/office/drawing/2014/main" id="{C3A71AF9-163C-C315-60FD-F12B31B670EF}"/>
              </a:ext>
            </a:extLst>
          </p:cNvPr>
          <p:cNvSpPr txBox="1">
            <a:spLocks/>
          </p:cNvSpPr>
          <p:nvPr/>
        </p:nvSpPr>
        <p:spPr>
          <a:xfrm>
            <a:off x="1803008" y="1708532"/>
            <a:ext cx="2820549" cy="35251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sz="1200"/>
              <a:t>(External sharing not possible)</a:t>
            </a:r>
          </a:p>
        </p:txBody>
      </p:sp>
      <p:sp>
        <p:nvSpPr>
          <p:cNvPr id="42" name="TextBox 41">
            <a:extLst>
              <a:ext uri="{FF2B5EF4-FFF2-40B4-BE49-F238E27FC236}">
                <a16:creationId xmlns:a16="http://schemas.microsoft.com/office/drawing/2014/main" id="{DDD60AE6-1D0A-B383-4F40-D7E39A19223E}"/>
              </a:ext>
            </a:extLst>
          </p:cNvPr>
          <p:cNvSpPr txBox="1"/>
          <p:nvPr/>
        </p:nvSpPr>
        <p:spPr>
          <a:xfrm>
            <a:off x="365760" y="4540341"/>
            <a:ext cx="3904929" cy="276999"/>
          </a:xfrm>
          <a:prstGeom prst="rect">
            <a:avLst/>
          </a:prstGeom>
          <a:noFill/>
        </p:spPr>
        <p:txBody>
          <a:bodyPr wrap="square">
            <a:spAutoFit/>
          </a:bodyPr>
          <a:lstStyle/>
          <a:p>
            <a:r>
              <a:rPr lang="en-US" sz="1200" b="1">
                <a:solidFill>
                  <a:schemeClr val="bg1"/>
                </a:solidFill>
                <a:latin typeface="Fira Sans" panose="020B0503050000020004" pitchFamily="34" charset="0"/>
                <a:ea typeface="Fira Sans" panose="020B0503050000020004" pitchFamily="34" charset="0"/>
              </a:rPr>
              <a:t>*OneDrive is recommended for student project only</a:t>
            </a:r>
          </a:p>
        </p:txBody>
      </p:sp>
      <p:sp>
        <p:nvSpPr>
          <p:cNvPr id="43" name="TextBox 42">
            <a:extLst>
              <a:ext uri="{FF2B5EF4-FFF2-40B4-BE49-F238E27FC236}">
                <a16:creationId xmlns:a16="http://schemas.microsoft.com/office/drawing/2014/main" id="{0B3C4678-44A6-106D-2BA8-AC8A320B34DC}"/>
              </a:ext>
            </a:extLst>
          </p:cNvPr>
          <p:cNvSpPr txBox="1"/>
          <p:nvPr/>
        </p:nvSpPr>
        <p:spPr>
          <a:xfrm>
            <a:off x="227882" y="185519"/>
            <a:ext cx="6948889" cy="52322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TU/e Storage Options</a:t>
            </a:r>
          </a:p>
        </p:txBody>
      </p:sp>
    </p:spTree>
    <p:extLst>
      <p:ext uri="{BB962C8B-B14F-4D97-AF65-F5344CB8AC3E}">
        <p14:creationId xmlns:p14="http://schemas.microsoft.com/office/powerpoint/2010/main" val="145305060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DDA62-1716-DCED-47DE-851931952C0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6B2850-4900-C4AB-DF6C-DBF35AE6A717}"/>
              </a:ext>
            </a:extLst>
          </p:cNvPr>
          <p:cNvSpPr txBox="1"/>
          <p:nvPr/>
        </p:nvSpPr>
        <p:spPr>
          <a:xfrm>
            <a:off x="447959" y="1186755"/>
            <a:ext cx="5617562" cy="1384995"/>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You can encrypt your data using </a:t>
            </a:r>
            <a:r>
              <a:rPr kumimoji="0" lang="en-US" sz="2800" b="1" i="0" u="none" strike="noStrike" kern="1200" cap="none" spc="0" normalizeH="0" baseline="0" noProof="0" err="1">
                <a:ln>
                  <a:noFill/>
                </a:ln>
                <a:solidFill>
                  <a:schemeClr val="accent2"/>
                </a:solidFill>
                <a:effectLst/>
                <a:uLnTx/>
                <a:uFillTx/>
                <a:latin typeface="Fira Sans" panose="020B0503050000020004" pitchFamily="34" charset="0"/>
                <a:ea typeface="Fira Sans" panose="020B0503050000020004" pitchFamily="34" charset="0"/>
                <a:cs typeface="+mn-cs"/>
              </a:rPr>
              <a:t>Cryptomator</a:t>
            </a: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 in a vault and store it in any storage solution</a:t>
            </a:r>
          </a:p>
        </p:txBody>
      </p:sp>
      <p:sp>
        <p:nvSpPr>
          <p:cNvPr id="9" name="TextBox 8">
            <a:extLst>
              <a:ext uri="{FF2B5EF4-FFF2-40B4-BE49-F238E27FC236}">
                <a16:creationId xmlns:a16="http://schemas.microsoft.com/office/drawing/2014/main" id="{84362B17-2508-8EDE-0DF2-686EEBB630C9}"/>
              </a:ext>
            </a:extLst>
          </p:cNvPr>
          <p:cNvSpPr txBox="1"/>
          <p:nvPr/>
        </p:nvSpPr>
        <p:spPr>
          <a:xfrm>
            <a:off x="1788160" y="4635669"/>
            <a:ext cx="7355840" cy="715581"/>
          </a:xfrm>
          <a:prstGeom prst="rect">
            <a:avLst/>
          </a:prstGeom>
          <a:noFill/>
        </p:spPr>
        <p:txBody>
          <a:bodyPr wrap="square">
            <a:spAutoFit/>
          </a:bodyPr>
          <a:lstStyle/>
          <a:p>
            <a:pPr lvl="0" algn="r">
              <a:defRPr/>
            </a:pPr>
            <a:r>
              <a:rPr kumimoji="0" lang="en-US" sz="1350" b="0" i="0" u="none" strike="noStrike" kern="1200" cap="none" spc="0" normalizeH="0" baseline="0" noProof="0">
                <a:ln>
                  <a:noFill/>
                </a:ln>
                <a:solidFill>
                  <a:schemeClr val="tx1">
                    <a:lumMod val="50000"/>
                    <a:lumOff val="50000"/>
                  </a:schemeClr>
                </a:solidFill>
                <a:effectLst/>
                <a:uLnTx/>
                <a:uFillTx/>
                <a:latin typeface="Fira Sans" panose="020B0503050000020004" pitchFamily="34" charset="0"/>
                <a:ea typeface="Fira Sans" panose="020B0503050000020004" pitchFamily="34" charset="0"/>
                <a:cs typeface="+mn-cs"/>
              </a:rPr>
              <a:t>Learn more about </a:t>
            </a:r>
            <a:r>
              <a:rPr kumimoji="0" lang="en-US" sz="1350" b="0" i="0" u="none" strike="noStrike" kern="1200" cap="none" spc="0" normalizeH="0" baseline="0" noProof="0" err="1">
                <a:ln>
                  <a:noFill/>
                </a:ln>
                <a:solidFill>
                  <a:schemeClr val="tx1">
                    <a:lumMod val="50000"/>
                    <a:lumOff val="50000"/>
                  </a:schemeClr>
                </a:solidFill>
                <a:effectLst/>
                <a:uLnTx/>
                <a:uFillTx/>
                <a:latin typeface="Fira Sans" panose="020B0503050000020004" pitchFamily="34" charset="0"/>
                <a:ea typeface="Fira Sans" panose="020B0503050000020004" pitchFamily="34" charset="0"/>
                <a:cs typeface="+mn-cs"/>
              </a:rPr>
              <a:t>Cryptomator</a:t>
            </a:r>
            <a:r>
              <a:rPr lang="en-US">
                <a:solidFill>
                  <a:schemeClr val="tx1">
                    <a:lumMod val="50000"/>
                    <a:lumOff val="50000"/>
                  </a:schemeClr>
                </a:solidFill>
                <a:latin typeface="Fira Sans" panose="020B0503050000020004" pitchFamily="34" charset="0"/>
                <a:ea typeface="Fira Sans" panose="020B0503050000020004" pitchFamily="34" charset="0"/>
              </a:rPr>
              <a:t> Hub on the Research Cockpit: https://</a:t>
            </a:r>
            <a:r>
              <a:rPr lang="en-US" err="1">
                <a:solidFill>
                  <a:schemeClr val="tx1">
                    <a:lumMod val="50000"/>
                    <a:lumOff val="50000"/>
                  </a:schemeClr>
                </a:solidFill>
                <a:latin typeface="Fira Sans" panose="020B0503050000020004" pitchFamily="34" charset="0"/>
                <a:ea typeface="Fira Sans" panose="020B0503050000020004" pitchFamily="34" charset="0"/>
              </a:rPr>
              <a:t>cockpit.research.tue.nl</a:t>
            </a:r>
            <a:r>
              <a:rPr lang="en-US">
                <a:solidFill>
                  <a:schemeClr val="tx1">
                    <a:lumMod val="50000"/>
                    <a:lumOff val="50000"/>
                  </a:schemeClr>
                </a:solidFill>
                <a:latin typeface="Fira Sans" panose="020B0503050000020004" pitchFamily="34" charset="0"/>
                <a:ea typeface="Fira Sans" panose="020B0503050000020004" pitchFamily="34" charset="0"/>
              </a:rPr>
              <a:t>/</a:t>
            </a:r>
            <a:r>
              <a:rPr lang="en-US" err="1">
                <a:solidFill>
                  <a:schemeClr val="tx1">
                    <a:lumMod val="50000"/>
                    <a:lumOff val="50000"/>
                  </a:schemeClr>
                </a:solidFill>
                <a:latin typeface="Fira Sans" panose="020B0503050000020004" pitchFamily="34" charset="0"/>
                <a:ea typeface="Fira Sans" panose="020B0503050000020004" pitchFamily="34" charset="0"/>
              </a:rPr>
              <a:t>helpcenter</a:t>
            </a:r>
            <a:r>
              <a:rPr lang="en-US">
                <a:solidFill>
                  <a:schemeClr val="tx1">
                    <a:lumMod val="50000"/>
                    <a:lumOff val="50000"/>
                  </a:schemeClr>
                </a:solidFill>
                <a:latin typeface="Fira Sans" panose="020B0503050000020004" pitchFamily="34" charset="0"/>
                <a:ea typeface="Fira Sans" panose="020B0503050000020004" pitchFamily="34" charset="0"/>
              </a:rPr>
              <a:t>/research/portal/11/article/2452390165</a:t>
            </a:r>
          </a:p>
          <a:p>
            <a:pPr lvl="0" algn="r">
              <a:defRPr/>
            </a:pPr>
            <a:endParaRPr kumimoji="0" lang="en-US" sz="1350" b="0" i="0" u="none" strike="noStrike" kern="1200" cap="none" spc="0" normalizeH="0" baseline="0" noProof="0">
              <a:ln>
                <a:noFill/>
              </a:ln>
              <a:solidFill>
                <a:schemeClr val="tx1">
                  <a:lumMod val="50000"/>
                  <a:lumOff val="50000"/>
                </a:schemeClr>
              </a:solidFill>
              <a:effectLst/>
              <a:uLnTx/>
              <a:uFillTx/>
              <a:latin typeface="Fira Sans" panose="020B0503050000020004" pitchFamily="34" charset="0"/>
              <a:ea typeface="Fira Sans" panose="020B0503050000020004" pitchFamily="34" charset="0"/>
              <a:cs typeface="+mn-cs"/>
            </a:endParaRPr>
          </a:p>
        </p:txBody>
      </p:sp>
      <p:pic>
        <p:nvPicPr>
          <p:cNvPr id="5" name="Graphic 4">
            <a:extLst>
              <a:ext uri="{FF2B5EF4-FFF2-40B4-BE49-F238E27FC236}">
                <a16:creationId xmlns:a16="http://schemas.microsoft.com/office/drawing/2014/main" id="{36803D5A-0DBC-6201-2DA0-3FF3883B25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347796" y="1503191"/>
            <a:ext cx="2193642" cy="1861431"/>
          </a:xfrm>
          <a:prstGeom prst="rect">
            <a:avLst/>
          </a:prstGeom>
        </p:spPr>
      </p:pic>
      <p:sp>
        <p:nvSpPr>
          <p:cNvPr id="10" name="TextBox 9">
            <a:extLst>
              <a:ext uri="{FF2B5EF4-FFF2-40B4-BE49-F238E27FC236}">
                <a16:creationId xmlns:a16="http://schemas.microsoft.com/office/drawing/2014/main" id="{C54D580E-082A-46D9-593D-1BDF804F427A}"/>
              </a:ext>
            </a:extLst>
          </p:cNvPr>
          <p:cNvSpPr txBox="1"/>
          <p:nvPr/>
        </p:nvSpPr>
        <p:spPr>
          <a:xfrm>
            <a:off x="602562" y="2938317"/>
            <a:ext cx="3715438" cy="707886"/>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2000" b="1">
                <a:solidFill>
                  <a:prstClr val="white"/>
                </a:solidFill>
                <a:latin typeface="Fira Sans" panose="020B0503050000020004" pitchFamily="34" charset="0"/>
                <a:ea typeface="Fira Sans" panose="020B0503050000020004" pitchFamily="34" charset="0"/>
              </a:rPr>
              <a:t>You can manage access using </a:t>
            </a:r>
            <a:r>
              <a:rPr lang="en-US" sz="2000" b="1" err="1">
                <a:solidFill>
                  <a:prstClr val="white"/>
                </a:solidFill>
                <a:latin typeface="Fira Sans" panose="020B0503050000020004" pitchFamily="34" charset="0"/>
                <a:ea typeface="Fira Sans" panose="020B0503050000020004" pitchFamily="34" charset="0"/>
              </a:rPr>
              <a:t>Cryptomator</a:t>
            </a:r>
            <a:r>
              <a:rPr lang="en-US" sz="2000" b="1">
                <a:solidFill>
                  <a:prstClr val="white"/>
                </a:solidFill>
                <a:latin typeface="Fira Sans" panose="020B0503050000020004" pitchFamily="34" charset="0"/>
                <a:ea typeface="Fira Sans" panose="020B0503050000020004" pitchFamily="34" charset="0"/>
              </a:rPr>
              <a:t> Hub</a:t>
            </a:r>
            <a:endParaRPr kumimoji="0" lang="en-US" sz="2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Tree>
    <p:extLst>
      <p:ext uri="{BB962C8B-B14F-4D97-AF65-F5344CB8AC3E}">
        <p14:creationId xmlns:p14="http://schemas.microsoft.com/office/powerpoint/2010/main" val="10305457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27ED9-E6DC-EA3B-18C1-7BDED8843B8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1A3EB11-F9A6-3C1E-EA2E-711F9C286305}"/>
              </a:ext>
            </a:extLst>
          </p:cNvPr>
          <p:cNvSpPr txBox="1"/>
          <p:nvPr/>
        </p:nvSpPr>
        <p:spPr>
          <a:xfrm>
            <a:off x="675103" y="1197456"/>
            <a:ext cx="5637882" cy="954107"/>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Only sending data one-time? </a:t>
            </a:r>
            <a:b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b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Then use </a:t>
            </a:r>
            <a:r>
              <a:rPr kumimoji="0" lang="en-US" sz="2800" b="1" i="0" u="none" strike="noStrike" kern="1200" cap="none" spc="0" normalizeH="0" baseline="0" noProof="0" err="1">
                <a:ln>
                  <a:noFill/>
                </a:ln>
                <a:solidFill>
                  <a:prstClr val="white"/>
                </a:solidFill>
                <a:effectLst/>
                <a:uLnTx/>
                <a:uFillTx/>
                <a:latin typeface="Fira Sans" panose="020B0503050000020004" pitchFamily="34" charset="0"/>
                <a:ea typeface="Fira Sans" panose="020B0503050000020004" pitchFamily="34" charset="0"/>
                <a:cs typeface="+mn-cs"/>
              </a:rPr>
              <a:t>SURFfilesender</a:t>
            </a:r>
            <a:endPar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9" name="TextBox 8">
            <a:hlinkClick r:id="rId2"/>
            <a:extLst>
              <a:ext uri="{FF2B5EF4-FFF2-40B4-BE49-F238E27FC236}">
                <a16:creationId xmlns:a16="http://schemas.microsoft.com/office/drawing/2014/main" id="{D1FADBBB-2179-A7BE-43ED-1985C17D5D27}"/>
              </a:ext>
            </a:extLst>
          </p:cNvPr>
          <p:cNvSpPr txBox="1"/>
          <p:nvPr/>
        </p:nvSpPr>
        <p:spPr>
          <a:xfrm>
            <a:off x="5016654" y="2951781"/>
            <a:ext cx="3088262" cy="307777"/>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SURFfilesender: filesender.surf.nl/</a:t>
            </a:r>
          </a:p>
        </p:txBody>
      </p:sp>
      <p:sp>
        <p:nvSpPr>
          <p:cNvPr id="11" name="TextBox 10">
            <a:extLst>
              <a:ext uri="{FF2B5EF4-FFF2-40B4-BE49-F238E27FC236}">
                <a16:creationId xmlns:a16="http://schemas.microsoft.com/office/drawing/2014/main" id="{F7F9B944-942E-78ED-715A-47EBDE0C3E17}"/>
              </a:ext>
            </a:extLst>
          </p:cNvPr>
          <p:cNvSpPr txBox="1"/>
          <p:nvPr/>
        </p:nvSpPr>
        <p:spPr>
          <a:xfrm>
            <a:off x="675103" y="2237675"/>
            <a:ext cx="4169563" cy="40011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Remember to turn on </a:t>
            </a:r>
            <a:r>
              <a:rPr kumimoji="0" lang="en-US" sz="2000" b="0" i="0" u="none" strike="noStrike" kern="1200" cap="none" spc="0" normalizeH="0" baseline="0" noProof="0">
                <a:ln>
                  <a:noFill/>
                </a:ln>
                <a:solidFill>
                  <a:schemeClr val="accent2"/>
                </a:solidFill>
                <a:effectLst/>
                <a:uLnTx/>
                <a:uFillTx/>
                <a:latin typeface="Fira Sans" panose="020B0503050000020004" pitchFamily="34" charset="0"/>
                <a:ea typeface="Fira Sans" panose="020B0503050000020004" pitchFamily="34" charset="0"/>
                <a:cs typeface="+mn-cs"/>
              </a:rPr>
              <a:t>encryption</a:t>
            </a:r>
          </a:p>
        </p:txBody>
      </p:sp>
      <p:pic>
        <p:nvPicPr>
          <p:cNvPr id="4" name="Picture 3">
            <a:extLst>
              <a:ext uri="{FF2B5EF4-FFF2-40B4-BE49-F238E27FC236}">
                <a16:creationId xmlns:a16="http://schemas.microsoft.com/office/drawing/2014/main" id="{185FA121-98A3-2176-1BBE-83619EBBBAA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5331424" y="2151563"/>
            <a:ext cx="2458722" cy="636402"/>
          </a:xfrm>
          <a:prstGeom prst="rect">
            <a:avLst/>
          </a:prstGeom>
        </p:spPr>
      </p:pic>
      <p:sp>
        <p:nvSpPr>
          <p:cNvPr id="5" name="TextBox 4">
            <a:extLst>
              <a:ext uri="{FF2B5EF4-FFF2-40B4-BE49-F238E27FC236}">
                <a16:creationId xmlns:a16="http://schemas.microsoft.com/office/drawing/2014/main" id="{3B394D03-ABEA-82C0-B72F-96DF987D1CBB}"/>
              </a:ext>
            </a:extLst>
          </p:cNvPr>
          <p:cNvSpPr txBox="1"/>
          <p:nvPr/>
        </p:nvSpPr>
        <p:spPr>
          <a:xfrm>
            <a:off x="2047699" y="3742072"/>
            <a:ext cx="5237021" cy="523220"/>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Do not send data over email!</a:t>
            </a:r>
          </a:p>
        </p:txBody>
      </p:sp>
    </p:spTree>
    <p:extLst>
      <p:ext uri="{BB962C8B-B14F-4D97-AF65-F5344CB8AC3E}">
        <p14:creationId xmlns:p14="http://schemas.microsoft.com/office/powerpoint/2010/main" val="154324975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8931050-26FD-3D6A-A83E-909C497A4C93}"/>
              </a:ext>
            </a:extLst>
          </p:cNvPr>
          <p:cNvSpPr txBox="1"/>
          <p:nvPr/>
        </p:nvSpPr>
        <p:spPr>
          <a:xfrm>
            <a:off x="1566632" y="1971584"/>
            <a:ext cx="4268529" cy="1200329"/>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Arial" panose="020B0604020202020204" pitchFamily="34" charset="0"/>
              </a:rPr>
              <a:t>Processing &amp; Analyzing Data</a:t>
            </a:r>
            <a:endParaRPr kumimoji="0" lang="LID4096" sz="3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Arial" panose="020B0604020202020204" pitchFamily="34" charset="0"/>
            </a:endParaRPr>
          </a:p>
        </p:txBody>
      </p:sp>
      <p:pic>
        <p:nvPicPr>
          <p:cNvPr id="4" name="Graphic 3">
            <a:extLst>
              <a:ext uri="{FF2B5EF4-FFF2-40B4-BE49-F238E27FC236}">
                <a16:creationId xmlns:a16="http://schemas.microsoft.com/office/drawing/2014/main" id="{BF60D4B8-C2D7-1CFA-9A45-A8A01BBF2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001048" y="1958217"/>
            <a:ext cx="1227065" cy="1227065"/>
          </a:xfrm>
          <a:prstGeom prst="rect">
            <a:avLst/>
          </a:prstGeom>
        </p:spPr>
      </p:pic>
    </p:spTree>
    <p:extLst>
      <p:ext uri="{BB962C8B-B14F-4D97-AF65-F5344CB8AC3E}">
        <p14:creationId xmlns:p14="http://schemas.microsoft.com/office/powerpoint/2010/main" val="139396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76258-3E80-B949-C7A8-567542C6FB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ED62E0-057E-1E12-5276-821DB90A767A}"/>
              </a:ext>
            </a:extLst>
          </p:cNvPr>
          <p:cNvSpPr txBox="1">
            <a:spLocks/>
          </p:cNvSpPr>
          <p:nvPr/>
        </p:nvSpPr>
        <p:spPr>
          <a:xfrm>
            <a:off x="612001" y="544228"/>
            <a:ext cx="7923213" cy="394448"/>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33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You can find available tools on </a:t>
            </a:r>
            <a:r>
              <a:rPr kumimoji="0" lang="en-US" sz="3300" b="1" i="0" u="none" strike="noStrike" kern="1200" cap="none" spc="0" normalizeH="0" baseline="0" noProof="0" err="1">
                <a:ln>
                  <a:noFill/>
                </a:ln>
                <a:solidFill>
                  <a:prstClr val="white"/>
                </a:solidFill>
                <a:effectLst/>
                <a:uLnTx/>
                <a:uFillTx/>
                <a:latin typeface="Fira Sans" panose="020B0503050000020004" pitchFamily="34" charset="0"/>
                <a:ea typeface="Fira Sans" panose="020B0503050000020004" pitchFamily="34" charset="0"/>
                <a:cs typeface="+mj-cs"/>
              </a:rPr>
              <a:t>Topdesk</a:t>
            </a:r>
            <a:r>
              <a:rPr kumimoji="0" lang="en-US" sz="33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j-cs"/>
              </a:rPr>
              <a:t> </a:t>
            </a:r>
          </a:p>
        </p:txBody>
      </p:sp>
      <p:sp>
        <p:nvSpPr>
          <p:cNvPr id="4" name="Content Placeholder 3">
            <a:extLst>
              <a:ext uri="{FF2B5EF4-FFF2-40B4-BE49-F238E27FC236}">
                <a16:creationId xmlns:a16="http://schemas.microsoft.com/office/drawing/2014/main" id="{F40D55CE-4020-EF90-F56E-5F7565834C28}"/>
              </a:ext>
            </a:extLst>
          </p:cNvPr>
          <p:cNvSpPr txBox="1">
            <a:spLocks/>
          </p:cNvSpPr>
          <p:nvPr/>
        </p:nvSpPr>
        <p:spPr>
          <a:xfrm>
            <a:off x="3037231" y="1410780"/>
            <a:ext cx="3404209" cy="454699"/>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r>
              <a:rPr kumimoji="0" lang="en-US" sz="2000" b="0"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hlinkClick r:id="rId3">
                  <a:extLst>
                    <a:ext uri="{A12FA001-AC4F-418D-AE19-62706E023703}">
                      <ahyp:hlinkClr xmlns:ahyp="http://schemas.microsoft.com/office/drawing/2018/hyperlinkcolor" val="tx"/>
                    </a:ext>
                  </a:extLst>
                </a:hlinkClick>
              </a:rPr>
              <a:t>TU/e Software | Topdesk</a:t>
            </a:r>
            <a:endParaRPr kumimoji="0" lang="en-US" sz="2000" b="0"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endParaRPr>
          </a:p>
          <a:p>
            <a:pPr marL="0" marR="0" lvl="0" indent="0" algn="l" defTabSz="685800" rtl="0" eaLnBrk="1" fontAlgn="auto" latinLnBrk="0" hangingPunct="1">
              <a:lnSpc>
                <a:spcPct val="90000"/>
              </a:lnSpc>
              <a:spcBef>
                <a:spcPts val="750"/>
              </a:spcBef>
              <a:spcAft>
                <a:spcPts val="0"/>
              </a:spcAft>
              <a:buClrTx/>
              <a:buSzTx/>
              <a:buFont typeface="Arial" panose="020B0604020202020204" pitchFamily="34" charset="0"/>
              <a:buNone/>
              <a:tabLst/>
              <a:defRPr/>
            </a:pPr>
            <a:endParaRPr kumimoji="0" lang="en-US" sz="200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pic>
        <p:nvPicPr>
          <p:cNvPr id="3" name="Picture 2">
            <a:extLst>
              <a:ext uri="{FF2B5EF4-FFF2-40B4-BE49-F238E27FC236}">
                <a16:creationId xmlns:a16="http://schemas.microsoft.com/office/drawing/2014/main" id="{04241D5C-713F-B8BA-EDF6-53DD40DCE24C}"/>
              </a:ext>
            </a:extLst>
          </p:cNvPr>
          <p:cNvPicPr>
            <a:picLocks noChangeAspect="1"/>
          </p:cNvPicPr>
          <p:nvPr/>
        </p:nvPicPr>
        <p:blipFill>
          <a:blip r:embed="rId4"/>
          <a:stretch>
            <a:fillRect/>
          </a:stretch>
        </p:blipFill>
        <p:spPr>
          <a:xfrm>
            <a:off x="2282125" y="1952786"/>
            <a:ext cx="4751387" cy="2505501"/>
          </a:xfrm>
          <a:prstGeom prst="rect">
            <a:avLst/>
          </a:prstGeom>
        </p:spPr>
      </p:pic>
    </p:spTree>
    <p:extLst>
      <p:ext uri="{BB962C8B-B14F-4D97-AF65-F5344CB8AC3E}">
        <p14:creationId xmlns:p14="http://schemas.microsoft.com/office/powerpoint/2010/main" val="2168025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A5E36F-D231-80B3-2FFE-2BDAFE23520C}"/>
              </a:ext>
            </a:extLst>
          </p:cNvPr>
          <p:cNvSpPr txBox="1">
            <a:spLocks/>
          </p:cNvSpPr>
          <p:nvPr/>
        </p:nvSpPr>
        <p:spPr>
          <a:xfrm>
            <a:off x="973130" y="1824016"/>
            <a:ext cx="4445959" cy="14542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The recommendation is to use </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open-source tools</a:t>
            </a:r>
            <a:r>
              <a:rPr kumimoji="0" lang="en-US" sz="28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 whenever possible.</a:t>
            </a:r>
          </a:p>
        </p:txBody>
      </p:sp>
      <p:pic>
        <p:nvPicPr>
          <p:cNvPr id="4" name="Graphic 3">
            <a:extLst>
              <a:ext uri="{FF2B5EF4-FFF2-40B4-BE49-F238E27FC236}">
                <a16:creationId xmlns:a16="http://schemas.microsoft.com/office/drawing/2014/main" id="{0A38E3DB-EE86-49BA-9CBC-182EDBDA22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5688782" y="1724845"/>
            <a:ext cx="1054100" cy="1282700"/>
          </a:xfrm>
          <a:prstGeom prst="rect">
            <a:avLst/>
          </a:prstGeom>
        </p:spPr>
      </p:pic>
      <p:pic>
        <p:nvPicPr>
          <p:cNvPr id="7" name="Graphic 6">
            <a:extLst>
              <a:ext uri="{FF2B5EF4-FFF2-40B4-BE49-F238E27FC236}">
                <a16:creationId xmlns:a16="http://schemas.microsoft.com/office/drawing/2014/main" id="{38871CBF-AF14-19A3-9997-351C2D51B6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282267" y="1917282"/>
            <a:ext cx="1123703" cy="869163"/>
          </a:xfrm>
          <a:prstGeom prst="rect">
            <a:avLst/>
          </a:prstGeom>
        </p:spPr>
      </p:pic>
      <p:sp>
        <p:nvSpPr>
          <p:cNvPr id="28" name="TextBox 27">
            <a:extLst>
              <a:ext uri="{FF2B5EF4-FFF2-40B4-BE49-F238E27FC236}">
                <a16:creationId xmlns:a16="http://schemas.microsoft.com/office/drawing/2014/main" id="{6A9402AF-6387-9C18-EDFB-4062335F9C7C}"/>
              </a:ext>
            </a:extLst>
          </p:cNvPr>
          <p:cNvSpPr txBox="1"/>
          <p:nvPr/>
        </p:nvSpPr>
        <p:spPr>
          <a:xfrm>
            <a:off x="7682121" y="2884929"/>
            <a:ext cx="340158" cy="4001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rPr>
              <a:t>R</a:t>
            </a:r>
          </a:p>
        </p:txBody>
      </p:sp>
      <p:sp>
        <p:nvSpPr>
          <p:cNvPr id="29" name="TextBox 28">
            <a:extLst>
              <a:ext uri="{FF2B5EF4-FFF2-40B4-BE49-F238E27FC236}">
                <a16:creationId xmlns:a16="http://schemas.microsoft.com/office/drawing/2014/main" id="{B0BEC084-C045-C9ED-D3A0-963B5220DA7A}"/>
              </a:ext>
            </a:extLst>
          </p:cNvPr>
          <p:cNvSpPr txBox="1"/>
          <p:nvPr/>
        </p:nvSpPr>
        <p:spPr>
          <a:xfrm>
            <a:off x="5739081" y="3084984"/>
            <a:ext cx="1003801" cy="400110"/>
          </a:xfrm>
          <a:prstGeom prst="rect">
            <a:avLst/>
          </a:prstGeom>
          <a:noFill/>
        </p:spPr>
        <p:txBody>
          <a:bodyPr wrap="non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NL" sz="2000" b="0"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rPr>
              <a:t>Python</a:t>
            </a:r>
          </a:p>
        </p:txBody>
      </p:sp>
    </p:spTree>
    <p:extLst>
      <p:ext uri="{BB962C8B-B14F-4D97-AF65-F5344CB8AC3E}">
        <p14:creationId xmlns:p14="http://schemas.microsoft.com/office/powerpoint/2010/main" val="46292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4F0CD2E-FB65-271C-46F4-83795EF26D9C}"/>
              </a:ext>
            </a:extLst>
          </p:cNvPr>
          <p:cNvSpPr txBox="1">
            <a:spLocks/>
          </p:cNvSpPr>
          <p:nvPr/>
        </p:nvSpPr>
        <p:spPr>
          <a:xfrm>
            <a:off x="543439" y="717292"/>
            <a:ext cx="7361041" cy="623828"/>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a:t>Why ORCID ID?</a:t>
            </a:r>
          </a:p>
        </p:txBody>
      </p:sp>
      <p:sp>
        <p:nvSpPr>
          <p:cNvPr id="4" name="Title 1">
            <a:extLst>
              <a:ext uri="{FF2B5EF4-FFF2-40B4-BE49-F238E27FC236}">
                <a16:creationId xmlns:a16="http://schemas.microsoft.com/office/drawing/2014/main" id="{42BBEB48-FF8E-A40D-5B15-79E5E966B23F}"/>
              </a:ext>
            </a:extLst>
          </p:cNvPr>
          <p:cNvSpPr txBox="1">
            <a:spLocks/>
          </p:cNvSpPr>
          <p:nvPr/>
        </p:nvSpPr>
        <p:spPr>
          <a:xfrm>
            <a:off x="858399" y="3295269"/>
            <a:ext cx="3017762" cy="101422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sz="2800"/>
              <a:t>Your unique ID</a:t>
            </a:r>
          </a:p>
        </p:txBody>
      </p:sp>
      <p:sp>
        <p:nvSpPr>
          <p:cNvPr id="5" name="Title 1">
            <a:extLst>
              <a:ext uri="{FF2B5EF4-FFF2-40B4-BE49-F238E27FC236}">
                <a16:creationId xmlns:a16="http://schemas.microsoft.com/office/drawing/2014/main" id="{EDD4CB2D-68B8-E32E-5BC5-DF0D47951DFC}"/>
              </a:ext>
            </a:extLst>
          </p:cNvPr>
          <p:cNvSpPr txBox="1">
            <a:spLocks/>
          </p:cNvSpPr>
          <p:nvPr/>
        </p:nvSpPr>
        <p:spPr>
          <a:xfrm>
            <a:off x="4790320" y="3512304"/>
            <a:ext cx="3591680" cy="1014224"/>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sz="2800"/>
              <a:t>A linking pin for your research outputs</a:t>
            </a:r>
          </a:p>
        </p:txBody>
      </p:sp>
      <p:pic>
        <p:nvPicPr>
          <p:cNvPr id="7" name="Graphic 6">
            <a:extLst>
              <a:ext uri="{FF2B5EF4-FFF2-40B4-BE49-F238E27FC236}">
                <a16:creationId xmlns:a16="http://schemas.microsoft.com/office/drawing/2014/main" id="{79907269-0C83-2999-4C6D-17F1E9508C2C}"/>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616467" y="1930400"/>
            <a:ext cx="1282700" cy="1282700"/>
          </a:xfrm>
          <a:prstGeom prst="rect">
            <a:avLst/>
          </a:prstGeom>
        </p:spPr>
      </p:pic>
      <p:pic>
        <p:nvPicPr>
          <p:cNvPr id="11" name="Graphic 10">
            <a:extLst>
              <a:ext uri="{FF2B5EF4-FFF2-40B4-BE49-F238E27FC236}">
                <a16:creationId xmlns:a16="http://schemas.microsoft.com/office/drawing/2014/main" id="{B277A559-38F2-713C-2602-4FE33CC30F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900420" y="1949192"/>
            <a:ext cx="1170940" cy="1170940"/>
          </a:xfrm>
          <a:prstGeom prst="rect">
            <a:avLst/>
          </a:prstGeom>
        </p:spPr>
      </p:pic>
    </p:spTree>
    <p:extLst>
      <p:ext uri="{BB962C8B-B14F-4D97-AF65-F5344CB8AC3E}">
        <p14:creationId xmlns:p14="http://schemas.microsoft.com/office/powerpoint/2010/main" val="2477743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1255178" y="1933123"/>
            <a:ext cx="6633644" cy="10539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Aptos" panose="02110004020202020204"/>
                <a:ea typeface="+mn-ea"/>
                <a:cs typeface="+mn-cs"/>
              </a:rPr>
              <a:t>If the original dataset is in a proprietary format, </a:t>
            </a:r>
            <a:r>
              <a:rPr kumimoji="0" lang="en-US" sz="2800" b="1" i="0" u="none" strike="noStrike" kern="1200" cap="none" spc="0" normalizeH="0" baseline="0" noProof="0">
                <a:ln>
                  <a:noFill/>
                </a:ln>
                <a:solidFill>
                  <a:srgbClr val="FF904D"/>
                </a:solidFill>
                <a:effectLst/>
                <a:uLnTx/>
                <a:uFillTx/>
                <a:latin typeface="Aptos" panose="02110004020202020204"/>
                <a:ea typeface="+mn-ea"/>
                <a:cs typeface="+mn-cs"/>
              </a:rPr>
              <a:t>convert it to an open file format</a:t>
            </a:r>
            <a:r>
              <a:rPr kumimoji="0" lang="en-US" sz="2800" b="1" i="0" u="none" strike="noStrike" kern="1200" cap="none" spc="0" normalizeH="0" baseline="0" noProof="0">
                <a:ln>
                  <a:noFill/>
                </a:ln>
                <a:solidFill>
                  <a:prstClr val="black"/>
                </a:solidFill>
                <a:effectLst/>
                <a:uLnTx/>
                <a:uFillTx/>
                <a:latin typeface="Aptos" panose="02110004020202020204"/>
                <a:ea typeface="+mn-ea"/>
                <a:cs typeface="+mn-cs"/>
              </a:rPr>
              <a:t>.</a:t>
            </a:r>
            <a:endParaRPr kumimoji="0" lang="en-US" sz="2800" b="1" i="0" u="none" strike="noStrike" kern="1200" cap="none" spc="0" normalizeH="0" baseline="0" noProof="0">
              <a:ln>
                <a:noFill/>
              </a:ln>
              <a:solidFill>
                <a:srgbClr val="C00000"/>
              </a:solidFill>
              <a:effectLst/>
              <a:uLnTx/>
              <a:uFillTx/>
              <a:latin typeface="Aptos" panose="02110004020202020204"/>
              <a:ea typeface="+mn-ea"/>
              <a:cs typeface="+mn-cs"/>
            </a:endParaRPr>
          </a:p>
        </p:txBody>
      </p:sp>
      <p:sp>
        <p:nvSpPr>
          <p:cNvPr id="3" name="Content Placeholder 2">
            <a:extLst>
              <a:ext uri="{FF2B5EF4-FFF2-40B4-BE49-F238E27FC236}">
                <a16:creationId xmlns:a16="http://schemas.microsoft.com/office/drawing/2014/main" id="{BCF71C3C-7163-DA1B-A310-3532AA085846}"/>
              </a:ext>
            </a:extLst>
          </p:cNvPr>
          <p:cNvSpPr txBox="1">
            <a:spLocks/>
          </p:cNvSpPr>
          <p:nvPr/>
        </p:nvSpPr>
        <p:spPr>
          <a:xfrm>
            <a:off x="1346618" y="3111683"/>
            <a:ext cx="5104982" cy="5459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lang="en-US" b="1">
                <a:solidFill>
                  <a:prstClr val="white"/>
                </a:solidFill>
                <a:latin typeface="Aptos" panose="02110004020202020204"/>
              </a:rPr>
              <a:t>e.g., text file, HDF5, </a:t>
            </a:r>
            <a:r>
              <a:rPr lang="en-US" b="1" err="1">
                <a:solidFill>
                  <a:prstClr val="white"/>
                </a:solidFill>
                <a:latin typeface="Aptos" panose="02110004020202020204"/>
              </a:rPr>
              <a:t>NetCDF</a:t>
            </a:r>
            <a:endParaRPr kumimoji="0" lang="en-US" sz="2800" b="1" i="0" u="none" strike="noStrike" kern="1200" cap="none" spc="0" normalizeH="0" baseline="0" noProof="0">
              <a:ln>
                <a:noFill/>
              </a:ln>
              <a:solidFill>
                <a:srgbClr val="C00000"/>
              </a:solidFill>
              <a:effectLst/>
              <a:uLnTx/>
              <a:uFillTx/>
              <a:latin typeface="Aptos" panose="02110004020202020204"/>
              <a:ea typeface="+mn-ea"/>
              <a:cs typeface="+mn-cs"/>
            </a:endParaRPr>
          </a:p>
        </p:txBody>
      </p:sp>
    </p:spTree>
    <p:extLst>
      <p:ext uri="{BB962C8B-B14F-4D97-AF65-F5344CB8AC3E}">
        <p14:creationId xmlns:p14="http://schemas.microsoft.com/office/powerpoint/2010/main" val="285734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D4DC3-90F8-750E-ECDD-A5AA6CAA64DE}"/>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D055CFE-852F-2513-4E7F-0DB7AD187B5D}"/>
              </a:ext>
            </a:extLst>
          </p:cNvPr>
          <p:cNvSpPr txBox="1">
            <a:spLocks/>
          </p:cNvSpPr>
          <p:nvPr/>
        </p:nvSpPr>
        <p:spPr>
          <a:xfrm>
            <a:off x="1331348" y="2003357"/>
            <a:ext cx="6901543" cy="130691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Do you need to use proprietary tools?</a:t>
            </a:r>
          </a:p>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Any opportunities for using open tools?</a:t>
            </a:r>
          </a:p>
        </p:txBody>
      </p:sp>
    </p:spTree>
    <p:extLst>
      <p:ext uri="{BB962C8B-B14F-4D97-AF65-F5344CB8AC3E}">
        <p14:creationId xmlns:p14="http://schemas.microsoft.com/office/powerpoint/2010/main" val="168239349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568E00A-C469-E0AE-3A06-8AB0AA0DD08A}"/>
              </a:ext>
            </a:extLst>
          </p:cNvPr>
          <p:cNvSpPr txBox="1"/>
          <p:nvPr/>
        </p:nvSpPr>
        <p:spPr>
          <a:xfrm>
            <a:off x="1179311" y="1642978"/>
            <a:ext cx="2407651"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Arial" panose="020B0604020202020204" pitchFamily="34" charset="0"/>
              </a:rPr>
              <a:t>Archiving</a:t>
            </a:r>
            <a:endParaRPr kumimoji="0" lang="LID4096" sz="3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Arial" panose="020B0604020202020204" pitchFamily="34" charset="0"/>
            </a:endParaRPr>
          </a:p>
        </p:txBody>
      </p:sp>
      <p:pic>
        <p:nvPicPr>
          <p:cNvPr id="2" name="Graphic 1">
            <a:extLst>
              <a:ext uri="{FF2B5EF4-FFF2-40B4-BE49-F238E27FC236}">
                <a16:creationId xmlns:a16="http://schemas.microsoft.com/office/drawing/2014/main" id="{AAB59D97-CF3A-DDFB-43D9-8D3770292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731380" y="1361376"/>
            <a:ext cx="1082869" cy="1082869"/>
          </a:xfrm>
          <a:prstGeom prst="rect">
            <a:avLst/>
          </a:prstGeom>
        </p:spPr>
      </p:pic>
      <p:sp>
        <p:nvSpPr>
          <p:cNvPr id="3" name="TextBox 2">
            <a:extLst>
              <a:ext uri="{FF2B5EF4-FFF2-40B4-BE49-F238E27FC236}">
                <a16:creationId xmlns:a16="http://schemas.microsoft.com/office/drawing/2014/main" id="{E42CF795-2CF1-11F2-B610-53DCB1BE94A0}"/>
              </a:ext>
            </a:extLst>
          </p:cNvPr>
          <p:cNvSpPr txBox="1"/>
          <p:nvPr/>
        </p:nvSpPr>
        <p:spPr>
          <a:xfrm>
            <a:off x="1179311" y="3177356"/>
            <a:ext cx="3392689" cy="646331"/>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Arial" panose="020B0604020202020204" pitchFamily="34" charset="0"/>
              </a:rPr>
              <a:t>Share &amp; Reuse</a:t>
            </a:r>
            <a:endParaRPr kumimoji="0" lang="LID4096" sz="3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Arial" panose="020B0604020202020204" pitchFamily="34" charset="0"/>
            </a:endParaRPr>
          </a:p>
        </p:txBody>
      </p:sp>
      <p:pic>
        <p:nvPicPr>
          <p:cNvPr id="4" name="Graphic 3">
            <a:extLst>
              <a:ext uri="{FF2B5EF4-FFF2-40B4-BE49-F238E27FC236}">
                <a16:creationId xmlns:a16="http://schemas.microsoft.com/office/drawing/2014/main" id="{E55238E1-7412-ADED-09B8-65947F2A92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814249" y="2959086"/>
            <a:ext cx="1082869" cy="1082869"/>
          </a:xfrm>
          <a:prstGeom prst="rect">
            <a:avLst/>
          </a:prstGeom>
        </p:spPr>
      </p:pic>
    </p:spTree>
    <p:extLst>
      <p:ext uri="{BB962C8B-B14F-4D97-AF65-F5344CB8AC3E}">
        <p14:creationId xmlns:p14="http://schemas.microsoft.com/office/powerpoint/2010/main" val="89864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478295" y="3547110"/>
            <a:ext cx="3565385" cy="9434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8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Archival package is only accessed when it’s needed</a:t>
            </a:r>
          </a:p>
        </p:txBody>
      </p:sp>
      <p:pic>
        <p:nvPicPr>
          <p:cNvPr id="1026" name="Picture 2" descr="black and silver door knob">
            <a:extLst>
              <a:ext uri="{FF2B5EF4-FFF2-40B4-BE49-F238E27FC236}">
                <a16:creationId xmlns:a16="http://schemas.microsoft.com/office/drawing/2014/main" id="{FDF6DE09-FC0C-F2F9-0922-FEED40385C36}"/>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4715838" y="0"/>
            <a:ext cx="4428161"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726B99D-8A53-E439-3A14-2C0C5D2EB654}"/>
              </a:ext>
            </a:extLst>
          </p:cNvPr>
          <p:cNvSpPr txBox="1"/>
          <p:nvPr/>
        </p:nvSpPr>
        <p:spPr>
          <a:xfrm>
            <a:off x="5686745" y="4777483"/>
            <a:ext cx="3457254" cy="300082"/>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rPr>
              <a:t>Photo by </a:t>
            </a:r>
            <a:r>
              <a:rPr kumimoji="0" lang="en-US" sz="135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3">
                  <a:extLst>
                    <a:ext uri="{A12FA001-AC4F-418D-AE19-62706E023703}">
                      <ahyp:hlinkClr xmlns:ahyp="http://schemas.microsoft.com/office/drawing/2018/hyperlinkcolor" val="tx"/>
                    </a:ext>
                  </a:extLst>
                </a:hlinkClick>
              </a:rPr>
              <a:t>Jason Dent</a:t>
            </a:r>
            <a:r>
              <a:rPr kumimoji="0" lang="en-US" sz="135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rPr>
              <a:t> on </a:t>
            </a:r>
            <a:r>
              <a:rPr kumimoji="0" lang="en-US" sz="135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hlinkClick r:id="rId4">
                  <a:extLst>
                    <a:ext uri="{A12FA001-AC4F-418D-AE19-62706E023703}">
                      <ahyp:hlinkClr xmlns:ahyp="http://schemas.microsoft.com/office/drawing/2018/hyperlinkcolor" val="tx"/>
                    </a:ext>
                  </a:extLst>
                </a:hlinkClick>
              </a:rPr>
              <a:t>Unsplash</a:t>
            </a:r>
            <a:r>
              <a:rPr kumimoji="0" lang="en-US" sz="1350" b="0" i="0" u="none" strike="noStrike" kern="1200" cap="none" spc="0" normalizeH="0" baseline="0" noProof="0">
                <a:ln>
                  <a:noFill/>
                </a:ln>
                <a:solidFill>
                  <a:prstClr val="white">
                    <a:lumMod val="50000"/>
                  </a:prstClr>
                </a:solidFill>
                <a:effectLst/>
                <a:uLnTx/>
                <a:uFillTx/>
                <a:latin typeface="Fira Sans" panose="020B0503050000020004" pitchFamily="34" charset="0"/>
                <a:ea typeface="Fira Sans" panose="020B0503050000020004" pitchFamily="34" charset="0"/>
                <a:cs typeface="+mn-cs"/>
              </a:rPr>
              <a:t> </a:t>
            </a:r>
          </a:p>
        </p:txBody>
      </p:sp>
      <p:sp>
        <p:nvSpPr>
          <p:cNvPr id="5" name="Content Placeholder 2">
            <a:extLst>
              <a:ext uri="{FF2B5EF4-FFF2-40B4-BE49-F238E27FC236}">
                <a16:creationId xmlns:a16="http://schemas.microsoft.com/office/drawing/2014/main" id="{7173C26A-F33F-24EB-169B-1FD2E14E09E4}"/>
              </a:ext>
            </a:extLst>
          </p:cNvPr>
          <p:cNvSpPr txBox="1">
            <a:spLocks/>
          </p:cNvSpPr>
          <p:nvPr/>
        </p:nvSpPr>
        <p:spPr>
          <a:xfrm>
            <a:off x="303978" y="420738"/>
            <a:ext cx="4124185" cy="141398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Fira Sans" panose="020B0503050000020004" pitchFamily="34" charset="0"/>
                <a:ea typeface="Fira Sans" panose="020B0503050000020004" pitchFamily="34" charset="0"/>
                <a:cs typeface="+mn-cs"/>
              </a:rPr>
              <a:t>Archiving: keeping data to demonstrate </a:t>
            </a:r>
            <a:r>
              <a:rPr kumimoji="0" lang="en-US" sz="2800" b="1" i="0" u="none" strike="noStrike" kern="1200" cap="none" spc="0" normalizeH="0" baseline="0" noProof="0" dirty="0">
                <a:ln>
                  <a:noFill/>
                </a:ln>
                <a:solidFill>
                  <a:schemeClr val="bg1"/>
                </a:solidFill>
                <a:effectLst/>
                <a:uLnTx/>
                <a:uFillTx/>
                <a:latin typeface="Fira Sans" panose="020B0503050000020004" pitchFamily="34" charset="0"/>
                <a:ea typeface="Fira Sans" panose="020B0503050000020004" pitchFamily="34" charset="0"/>
                <a:cs typeface="+mn-cs"/>
              </a:rPr>
              <a:t>the</a:t>
            </a:r>
            <a:r>
              <a:rPr kumimoji="0" lang="en-US" sz="2800" b="1" i="0" u="none" strike="noStrike" kern="1200" cap="none" spc="0" normalizeH="0" baseline="0" noProof="0" dirty="0">
                <a:ln>
                  <a:noFill/>
                </a:ln>
                <a:solidFill>
                  <a:srgbClr val="FF904D"/>
                </a:solidFill>
                <a:effectLst/>
                <a:uLnTx/>
                <a:uFillTx/>
                <a:latin typeface="Fira Sans" panose="020B0503050000020004" pitchFamily="34" charset="0"/>
                <a:ea typeface="Fira Sans" panose="020B0503050000020004" pitchFamily="34" charset="0"/>
                <a:cs typeface="+mn-cs"/>
              </a:rPr>
              <a:t> integrity of research</a:t>
            </a:r>
          </a:p>
        </p:txBody>
      </p:sp>
      <p:sp>
        <p:nvSpPr>
          <p:cNvPr id="7" name="Content Placeholder 2">
            <a:extLst>
              <a:ext uri="{FF2B5EF4-FFF2-40B4-BE49-F238E27FC236}">
                <a16:creationId xmlns:a16="http://schemas.microsoft.com/office/drawing/2014/main" id="{67A6B052-99CB-C5BA-5502-95310C1E0E33}"/>
              </a:ext>
            </a:extLst>
          </p:cNvPr>
          <p:cNvSpPr txBox="1">
            <a:spLocks/>
          </p:cNvSpPr>
          <p:nvPr/>
        </p:nvSpPr>
        <p:spPr>
          <a:xfrm>
            <a:off x="478294" y="2333565"/>
            <a:ext cx="3565385" cy="71469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8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Usually, each publication requires an archival package</a:t>
            </a:r>
          </a:p>
        </p:txBody>
      </p:sp>
    </p:spTree>
    <p:extLst>
      <p:ext uri="{BB962C8B-B14F-4D97-AF65-F5344CB8AC3E}">
        <p14:creationId xmlns:p14="http://schemas.microsoft.com/office/powerpoint/2010/main" val="4292070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695842" y="3154315"/>
            <a:ext cx="4305518" cy="74526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800" b="0"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The goal is to share data with future data users (can be you)</a:t>
            </a:r>
          </a:p>
        </p:txBody>
      </p:sp>
      <p:sp>
        <p:nvSpPr>
          <p:cNvPr id="4" name="Content Placeholder 2">
            <a:extLst>
              <a:ext uri="{FF2B5EF4-FFF2-40B4-BE49-F238E27FC236}">
                <a16:creationId xmlns:a16="http://schemas.microsoft.com/office/drawing/2014/main" id="{5762AA0B-9771-F349-7BAB-7927A97942FE}"/>
              </a:ext>
            </a:extLst>
          </p:cNvPr>
          <p:cNvSpPr txBox="1">
            <a:spLocks/>
          </p:cNvSpPr>
          <p:nvPr/>
        </p:nvSpPr>
        <p:spPr>
          <a:xfrm>
            <a:off x="600038" y="1545340"/>
            <a:ext cx="4822247" cy="14487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Sharing: Creating a publication data package to </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share your data</a:t>
            </a:r>
          </a:p>
        </p:txBody>
      </p:sp>
      <p:pic>
        <p:nvPicPr>
          <p:cNvPr id="8" name="Picture 7" descr="A group of people eating pizza&#10;&#10;Description automatically generated">
            <a:extLst>
              <a:ext uri="{FF2B5EF4-FFF2-40B4-BE49-F238E27FC236}">
                <a16:creationId xmlns:a16="http://schemas.microsoft.com/office/drawing/2014/main" id="{C970751F-9856-B7AD-3030-9FB0E72C382E}"/>
              </a:ext>
            </a:extLst>
          </p:cNvPr>
          <p:cNvPicPr>
            <a:picLocks noChangeAspect="1"/>
          </p:cNvPicPr>
          <p:nvPr/>
        </p:nvPicPr>
        <p:blipFill>
          <a:blip r:embed="rId2" cstate="hqprint">
            <a:extLst>
              <a:ext uri="{28A0092B-C50C-407E-A947-70E740481C1C}">
                <a14:useLocalDpi xmlns:a14="http://schemas.microsoft.com/office/drawing/2010/main"/>
              </a:ext>
            </a:extLst>
          </a:blip>
          <a:stretch>
            <a:fillRect/>
          </a:stretch>
        </p:blipFill>
        <p:spPr>
          <a:xfrm>
            <a:off x="5715000" y="0"/>
            <a:ext cx="3429000" cy="5143500"/>
          </a:xfrm>
          <a:prstGeom prst="rect">
            <a:avLst/>
          </a:prstGeom>
        </p:spPr>
      </p:pic>
    </p:spTree>
    <p:extLst>
      <p:ext uri="{BB962C8B-B14F-4D97-AF65-F5344CB8AC3E}">
        <p14:creationId xmlns:p14="http://schemas.microsoft.com/office/powerpoint/2010/main" val="3188580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1C1D6D-5641-BFC8-8FA2-78415115DF41}"/>
              </a:ext>
            </a:extLst>
          </p:cNvPr>
          <p:cNvSpPr txBox="1">
            <a:spLocks/>
          </p:cNvSpPr>
          <p:nvPr/>
        </p:nvSpPr>
        <p:spPr>
          <a:xfrm>
            <a:off x="5115604" y="953425"/>
            <a:ext cx="2337107" cy="781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Archival Package</a:t>
            </a:r>
          </a:p>
        </p:txBody>
      </p:sp>
      <p:sp>
        <p:nvSpPr>
          <p:cNvPr id="4" name="Content Placeholder 2">
            <a:extLst>
              <a:ext uri="{FF2B5EF4-FFF2-40B4-BE49-F238E27FC236}">
                <a16:creationId xmlns:a16="http://schemas.microsoft.com/office/drawing/2014/main" id="{5A5FD072-7275-B732-09EC-561E128E35AE}"/>
              </a:ext>
            </a:extLst>
          </p:cNvPr>
          <p:cNvSpPr txBox="1">
            <a:spLocks/>
          </p:cNvSpPr>
          <p:nvPr/>
        </p:nvSpPr>
        <p:spPr>
          <a:xfrm>
            <a:off x="2116591" y="939303"/>
            <a:ext cx="2678193" cy="78105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Publication Package</a:t>
            </a:r>
          </a:p>
        </p:txBody>
      </p:sp>
      <p:sp>
        <p:nvSpPr>
          <p:cNvPr id="5" name="Content Placeholder 2">
            <a:extLst>
              <a:ext uri="{FF2B5EF4-FFF2-40B4-BE49-F238E27FC236}">
                <a16:creationId xmlns:a16="http://schemas.microsoft.com/office/drawing/2014/main" id="{D820C565-4F9A-41DB-84B2-11C76D6A2394}"/>
              </a:ext>
            </a:extLst>
          </p:cNvPr>
          <p:cNvSpPr txBox="1">
            <a:spLocks/>
          </p:cNvSpPr>
          <p:nvPr/>
        </p:nvSpPr>
        <p:spPr>
          <a:xfrm>
            <a:off x="1040415" y="1843559"/>
            <a:ext cx="824145" cy="6168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Main Goal</a:t>
            </a:r>
          </a:p>
        </p:txBody>
      </p:sp>
      <p:sp>
        <p:nvSpPr>
          <p:cNvPr id="6" name="Content Placeholder 2">
            <a:extLst>
              <a:ext uri="{FF2B5EF4-FFF2-40B4-BE49-F238E27FC236}">
                <a16:creationId xmlns:a16="http://schemas.microsoft.com/office/drawing/2014/main" id="{E5C450FE-0476-DF58-2C24-1E7FA2501442}"/>
              </a:ext>
            </a:extLst>
          </p:cNvPr>
          <p:cNvSpPr txBox="1">
            <a:spLocks/>
          </p:cNvSpPr>
          <p:nvPr/>
        </p:nvSpPr>
        <p:spPr>
          <a:xfrm>
            <a:off x="1036780" y="3392332"/>
            <a:ext cx="1194260" cy="6168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Access</a:t>
            </a:r>
          </a:p>
        </p:txBody>
      </p:sp>
      <p:pic>
        <p:nvPicPr>
          <p:cNvPr id="8" name="Graphic 7">
            <a:extLst>
              <a:ext uri="{FF2B5EF4-FFF2-40B4-BE49-F238E27FC236}">
                <a16:creationId xmlns:a16="http://schemas.microsoft.com/office/drawing/2014/main" id="{3EA9C0BE-E1BB-695F-B59D-5636669B0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061041" y="2231724"/>
            <a:ext cx="540000" cy="540000"/>
          </a:xfrm>
          <a:prstGeom prst="rect">
            <a:avLst/>
          </a:prstGeom>
        </p:spPr>
      </p:pic>
      <p:pic>
        <p:nvPicPr>
          <p:cNvPr id="10" name="Graphic 9">
            <a:extLst>
              <a:ext uri="{FF2B5EF4-FFF2-40B4-BE49-F238E27FC236}">
                <a16:creationId xmlns:a16="http://schemas.microsoft.com/office/drawing/2014/main" id="{75465514-2F17-A8A9-B7BF-F5CF4A731C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243524" y="2231724"/>
            <a:ext cx="540000" cy="540000"/>
          </a:xfrm>
          <a:prstGeom prst="rect">
            <a:avLst/>
          </a:prstGeom>
        </p:spPr>
      </p:pic>
      <p:sp>
        <p:nvSpPr>
          <p:cNvPr id="11" name="Content Placeholder 2">
            <a:extLst>
              <a:ext uri="{FF2B5EF4-FFF2-40B4-BE49-F238E27FC236}">
                <a16:creationId xmlns:a16="http://schemas.microsoft.com/office/drawing/2014/main" id="{A762BED5-7090-2F4E-321F-6B3991D50955}"/>
              </a:ext>
            </a:extLst>
          </p:cNvPr>
          <p:cNvSpPr txBox="1">
            <a:spLocks/>
          </p:cNvSpPr>
          <p:nvPr/>
        </p:nvSpPr>
        <p:spPr>
          <a:xfrm>
            <a:off x="2344971" y="1618859"/>
            <a:ext cx="2337106" cy="6168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To share</a:t>
            </a:r>
          </a:p>
        </p:txBody>
      </p:sp>
      <p:sp>
        <p:nvSpPr>
          <p:cNvPr id="12" name="Content Placeholder 2">
            <a:extLst>
              <a:ext uri="{FF2B5EF4-FFF2-40B4-BE49-F238E27FC236}">
                <a16:creationId xmlns:a16="http://schemas.microsoft.com/office/drawing/2014/main" id="{DB0ADFF2-D90F-DF29-4CB1-2E901B2676D2}"/>
              </a:ext>
            </a:extLst>
          </p:cNvPr>
          <p:cNvSpPr txBox="1">
            <a:spLocks/>
          </p:cNvSpPr>
          <p:nvPr/>
        </p:nvSpPr>
        <p:spPr>
          <a:xfrm>
            <a:off x="5162488" y="1618859"/>
            <a:ext cx="2337106" cy="6168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To demonstrate integrity </a:t>
            </a:r>
          </a:p>
        </p:txBody>
      </p:sp>
      <p:sp>
        <p:nvSpPr>
          <p:cNvPr id="15" name="Content Placeholder 2">
            <a:extLst>
              <a:ext uri="{FF2B5EF4-FFF2-40B4-BE49-F238E27FC236}">
                <a16:creationId xmlns:a16="http://schemas.microsoft.com/office/drawing/2014/main" id="{0A1ABF5C-9278-BAF9-01BB-EA6818A7E24E}"/>
              </a:ext>
            </a:extLst>
          </p:cNvPr>
          <p:cNvSpPr txBox="1">
            <a:spLocks/>
          </p:cNvSpPr>
          <p:nvPr/>
        </p:nvSpPr>
        <p:spPr>
          <a:xfrm>
            <a:off x="2916470" y="2987966"/>
            <a:ext cx="1194108" cy="6168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Public</a:t>
            </a:r>
          </a:p>
        </p:txBody>
      </p:sp>
      <p:sp>
        <p:nvSpPr>
          <p:cNvPr id="16" name="Content Placeholder 2">
            <a:extLst>
              <a:ext uri="{FF2B5EF4-FFF2-40B4-BE49-F238E27FC236}">
                <a16:creationId xmlns:a16="http://schemas.microsoft.com/office/drawing/2014/main" id="{BF007E8A-4F5A-0648-3245-0044DF5DE6D8}"/>
              </a:ext>
            </a:extLst>
          </p:cNvPr>
          <p:cNvSpPr txBox="1">
            <a:spLocks/>
          </p:cNvSpPr>
          <p:nvPr/>
        </p:nvSpPr>
        <p:spPr>
          <a:xfrm>
            <a:off x="5613490" y="2987966"/>
            <a:ext cx="1435102" cy="61685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1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Restricted </a:t>
            </a:r>
          </a:p>
        </p:txBody>
      </p:sp>
      <p:pic>
        <p:nvPicPr>
          <p:cNvPr id="18" name="Graphic 17">
            <a:extLst>
              <a:ext uri="{FF2B5EF4-FFF2-40B4-BE49-F238E27FC236}">
                <a16:creationId xmlns:a16="http://schemas.microsoft.com/office/drawing/2014/main" id="{323EA766-9303-C3BE-138D-A2F330EDA2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243524" y="3551763"/>
            <a:ext cx="540000" cy="540000"/>
          </a:xfrm>
          <a:prstGeom prst="rect">
            <a:avLst/>
          </a:prstGeom>
        </p:spPr>
      </p:pic>
      <p:pic>
        <p:nvPicPr>
          <p:cNvPr id="20" name="Graphic 19">
            <a:extLst>
              <a:ext uri="{FF2B5EF4-FFF2-40B4-BE49-F238E27FC236}">
                <a16:creationId xmlns:a16="http://schemas.microsoft.com/office/drawing/2014/main" id="{9671E6BB-7307-E185-2D27-F547CC7B2E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061041" y="3551763"/>
            <a:ext cx="540000" cy="540000"/>
          </a:xfrm>
          <a:prstGeom prst="rect">
            <a:avLst/>
          </a:prstGeom>
        </p:spPr>
      </p:pic>
      <p:sp>
        <p:nvSpPr>
          <p:cNvPr id="21" name="Content Placeholder 2">
            <a:extLst>
              <a:ext uri="{FF2B5EF4-FFF2-40B4-BE49-F238E27FC236}">
                <a16:creationId xmlns:a16="http://schemas.microsoft.com/office/drawing/2014/main" id="{AEED60BB-F23A-C238-D541-3DBF595A480D}"/>
              </a:ext>
            </a:extLst>
          </p:cNvPr>
          <p:cNvSpPr txBox="1">
            <a:spLocks/>
          </p:cNvSpPr>
          <p:nvPr/>
        </p:nvSpPr>
        <p:spPr>
          <a:xfrm>
            <a:off x="2932586" y="4009187"/>
            <a:ext cx="1161876" cy="44654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rPr>
              <a:t>By default</a:t>
            </a:r>
          </a:p>
        </p:txBody>
      </p:sp>
    </p:spTree>
    <p:extLst>
      <p:ext uri="{BB962C8B-B14F-4D97-AF65-F5344CB8AC3E}">
        <p14:creationId xmlns:p14="http://schemas.microsoft.com/office/powerpoint/2010/main" val="284305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21"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894346" y="1214878"/>
            <a:ext cx="6912888" cy="113924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dirty="0">
                <a:ln>
                  <a:noFill/>
                </a:ln>
                <a:solidFill>
                  <a:prstClr val="white"/>
                </a:solidFill>
                <a:effectLst/>
                <a:uLnTx/>
                <a:uFillTx/>
                <a:latin typeface="Fira Sans" panose="020B0503050000020004" pitchFamily="34" charset="0"/>
                <a:ea typeface="Fira Sans" panose="020B0503050000020004" pitchFamily="34" charset="0"/>
              </a:rPr>
              <a:t>You can deposit data in a </a:t>
            </a:r>
            <a:r>
              <a:rPr kumimoji="0" lang="en-US" sz="2800" b="1" i="0" u="none" strike="noStrike" kern="1200" cap="none" spc="0" normalizeH="0" baseline="0" noProof="0" dirty="0">
                <a:ln>
                  <a:noFill/>
                </a:ln>
                <a:solidFill>
                  <a:srgbClr val="FF904D"/>
                </a:solidFill>
                <a:effectLst/>
                <a:uLnTx/>
                <a:uFillTx/>
                <a:latin typeface="Fira Sans" panose="020B0503050000020004" pitchFamily="34" charset="0"/>
                <a:ea typeface="Fira Sans" panose="020B0503050000020004" pitchFamily="34" charset="0"/>
              </a:rPr>
              <a:t>data repository </a:t>
            </a:r>
            <a:r>
              <a:rPr kumimoji="0" lang="en-US" sz="2800" b="1" i="0" u="none" strike="noStrike" kern="1200" cap="none" spc="0" normalizeH="0" baseline="0" noProof="0" dirty="0">
                <a:ln>
                  <a:noFill/>
                </a:ln>
                <a:solidFill>
                  <a:prstClr val="white"/>
                </a:solidFill>
                <a:effectLst/>
                <a:uLnTx/>
                <a:uFillTx/>
                <a:latin typeface="Fira Sans" panose="020B0503050000020004" pitchFamily="34" charset="0"/>
                <a:ea typeface="Fira Sans" panose="020B0503050000020004" pitchFamily="34" charset="0"/>
              </a:rPr>
              <a:t>&amp; </a:t>
            </a:r>
            <a:r>
              <a:rPr kumimoji="0" lang="en-US" sz="2800" b="1" i="0" u="none" strike="noStrike" kern="1200" cap="none" spc="0" normalizeH="0" baseline="0" noProof="0" dirty="0">
                <a:ln>
                  <a:noFill/>
                </a:ln>
                <a:solidFill>
                  <a:srgbClr val="FF904D"/>
                </a:solidFill>
                <a:effectLst/>
                <a:uLnTx/>
                <a:uFillTx/>
                <a:latin typeface="Fira Sans" panose="020B0503050000020004" pitchFamily="34" charset="0"/>
                <a:ea typeface="Fira Sans" panose="020B0503050000020004" pitchFamily="34" charset="0"/>
              </a:rPr>
              <a:t>connect your publication</a:t>
            </a:r>
            <a:r>
              <a:rPr kumimoji="0" lang="en-US" sz="2800" b="1" i="0" u="none" strike="noStrike" kern="1200" cap="none" spc="0" normalizeH="0" baseline="0" noProof="0" dirty="0">
                <a:ln>
                  <a:noFill/>
                </a:ln>
                <a:solidFill>
                  <a:prstClr val="black"/>
                </a:solidFill>
                <a:effectLst/>
                <a:uLnTx/>
                <a:uFillTx/>
                <a:latin typeface="Fira Sans" panose="020B0503050000020004" pitchFamily="34" charset="0"/>
                <a:ea typeface="Fira Sans" panose="020B0503050000020004" pitchFamily="34" charset="0"/>
              </a:rPr>
              <a:t>.</a:t>
            </a:r>
          </a:p>
        </p:txBody>
      </p:sp>
      <p:sp>
        <p:nvSpPr>
          <p:cNvPr id="5" name="Content Placeholder 2">
            <a:extLst>
              <a:ext uri="{FF2B5EF4-FFF2-40B4-BE49-F238E27FC236}">
                <a16:creationId xmlns:a16="http://schemas.microsoft.com/office/drawing/2014/main" id="{9D48E856-9233-CA47-C0B6-209A413895D9}"/>
              </a:ext>
            </a:extLst>
          </p:cNvPr>
          <p:cNvSpPr txBox="1">
            <a:spLocks/>
          </p:cNvSpPr>
          <p:nvPr/>
        </p:nvSpPr>
        <p:spPr>
          <a:xfrm>
            <a:off x="894346" y="3359001"/>
            <a:ext cx="5220592" cy="7349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rPr>
              <a:t>Your discipline may have a specialized data repository. Visit </a:t>
            </a: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hlinkClick r:id="rId3">
                  <a:extLst>
                    <a:ext uri="{A12FA001-AC4F-418D-AE19-62706E023703}">
                      <ahyp:hlinkClr xmlns:ahyp="http://schemas.microsoft.com/office/drawing/2018/hyperlinkcolor" val="tx"/>
                    </a:ext>
                  </a:extLst>
                </a:hlinkClick>
              </a:rPr>
              <a:t>re3data.org </a:t>
            </a: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rPr>
              <a:t>to find out.</a:t>
            </a:r>
          </a:p>
        </p:txBody>
      </p:sp>
      <p:sp>
        <p:nvSpPr>
          <p:cNvPr id="6" name="Content Placeholder 2">
            <a:extLst>
              <a:ext uri="{FF2B5EF4-FFF2-40B4-BE49-F238E27FC236}">
                <a16:creationId xmlns:a16="http://schemas.microsoft.com/office/drawing/2014/main" id="{3A31BB97-7507-4219-65F9-31103913464C}"/>
              </a:ext>
            </a:extLst>
          </p:cNvPr>
          <p:cNvSpPr txBox="1">
            <a:spLocks/>
          </p:cNvSpPr>
          <p:nvPr/>
        </p:nvSpPr>
        <p:spPr>
          <a:xfrm>
            <a:off x="894346" y="2571750"/>
            <a:ext cx="5220592" cy="7349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rPr>
              <a:t>You can use generic repositories, such as </a:t>
            </a:r>
            <a:r>
              <a:rPr kumimoji="0" lang="en-US" sz="2000" b="0"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hlinkClick r:id="rId4">
                  <a:extLst>
                    <a:ext uri="{A12FA001-AC4F-418D-AE19-62706E023703}">
                      <ahyp:hlinkClr xmlns:ahyp="http://schemas.microsoft.com/office/drawing/2018/hyperlinkcolor" val="tx"/>
                    </a:ext>
                  </a:extLst>
                </a:hlinkClick>
              </a:rPr>
              <a:t>4TU.ResearchData </a:t>
            </a: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rPr>
              <a:t>&amp; </a:t>
            </a:r>
            <a:r>
              <a:rPr kumimoji="0" lang="en-US" sz="2000" b="0"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Zenodo</a:t>
            </a:r>
            <a:r>
              <a:rPr kumimoji="0" lang="en-US" sz="20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rPr>
              <a:t>.</a:t>
            </a:r>
          </a:p>
        </p:txBody>
      </p:sp>
      <p:pic>
        <p:nvPicPr>
          <p:cNvPr id="4" name="Picture 3" descr="A blue and white logo&#10;&#10;AI-generated content may be incorrect.">
            <a:extLst>
              <a:ext uri="{FF2B5EF4-FFF2-40B4-BE49-F238E27FC236}">
                <a16:creationId xmlns:a16="http://schemas.microsoft.com/office/drawing/2014/main" id="{021C9BFF-BDD4-81E5-B46F-A99FC98FBE4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333590" y="2907917"/>
            <a:ext cx="1567170" cy="569880"/>
          </a:xfrm>
          <a:prstGeom prst="rect">
            <a:avLst/>
          </a:prstGeom>
          <a:solidFill>
            <a:schemeClr val="bg1"/>
          </a:solidFill>
        </p:spPr>
      </p:pic>
      <p:pic>
        <p:nvPicPr>
          <p:cNvPr id="1026" name="Picture 2" descr="4TU.ResearchData logo">
            <a:extLst>
              <a:ext uri="{FF2B5EF4-FFF2-40B4-BE49-F238E27FC236}">
                <a16:creationId xmlns:a16="http://schemas.microsoft.com/office/drawing/2014/main" id="{1EF8757A-0AE4-41D5-0765-BD6B76B709B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333590" y="2338556"/>
            <a:ext cx="2265313" cy="466388"/>
          </a:xfrm>
          <a:prstGeom prst="rect">
            <a:avLst/>
          </a:prstGeom>
          <a:solidFill>
            <a:schemeClr val="bg1"/>
          </a:solidFill>
        </p:spPr>
      </p:pic>
    </p:spTree>
    <p:extLst>
      <p:ext uri="{BB962C8B-B14F-4D97-AF65-F5344CB8AC3E}">
        <p14:creationId xmlns:p14="http://schemas.microsoft.com/office/powerpoint/2010/main" val="3628569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1208495" y="940521"/>
            <a:ext cx="6050641" cy="82022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When sharing </a:t>
            </a:r>
            <a:r>
              <a:rPr lang="en-US" b="1">
                <a:solidFill>
                  <a:prstClr val="white"/>
                </a:solidFill>
                <a:latin typeface="Fira Sans" panose="020B0503050000020004" pitchFamily="34" charset="0"/>
                <a:ea typeface="Fira Sans" panose="020B0503050000020004" pitchFamily="34" charset="0"/>
              </a:rPr>
              <a:t>your research, assign</a:t>
            </a: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 an </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open license</a:t>
            </a:r>
            <a:r>
              <a:rPr kumimoji="0" lang="en-US" sz="28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 </a:t>
            </a:r>
            <a:r>
              <a:rPr kumimoji="0" lang="en-US" sz="28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for example</a:t>
            </a:r>
            <a:endPar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3" name="TextBox 2">
            <a:extLst>
              <a:ext uri="{FF2B5EF4-FFF2-40B4-BE49-F238E27FC236}">
                <a16:creationId xmlns:a16="http://schemas.microsoft.com/office/drawing/2014/main" id="{46CEE68B-0BD2-6256-0113-34395CD4BE83}"/>
              </a:ext>
            </a:extLst>
          </p:cNvPr>
          <p:cNvSpPr txBox="1"/>
          <p:nvPr/>
        </p:nvSpPr>
        <p:spPr>
          <a:xfrm>
            <a:off x="2638373" y="4114476"/>
            <a:ext cx="1290082" cy="343235"/>
          </a:xfrm>
          <a:prstGeom prst="rect">
            <a:avLst/>
          </a:prstGeom>
          <a:noFill/>
        </p:spPr>
        <p:txBody>
          <a:bodyPr wrap="square" rtlCol="0">
            <a:spAutoFit/>
          </a:bodyPr>
          <a:lstStyle/>
          <a:p>
            <a:pPr marL="0" marR="0" lvl="2" indent="0" algn="ctr" defTabSz="6858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CC BY 4.0</a:t>
            </a:r>
          </a:p>
        </p:txBody>
      </p:sp>
      <p:sp>
        <p:nvSpPr>
          <p:cNvPr id="4" name="TextBox 3">
            <a:extLst>
              <a:ext uri="{FF2B5EF4-FFF2-40B4-BE49-F238E27FC236}">
                <a16:creationId xmlns:a16="http://schemas.microsoft.com/office/drawing/2014/main" id="{E38B7573-7987-055C-61E7-ECC18175F7B5}"/>
              </a:ext>
            </a:extLst>
          </p:cNvPr>
          <p:cNvSpPr txBox="1"/>
          <p:nvPr/>
        </p:nvSpPr>
        <p:spPr>
          <a:xfrm>
            <a:off x="6278880" y="4110310"/>
            <a:ext cx="980257" cy="343235"/>
          </a:xfrm>
          <a:prstGeom prst="rect">
            <a:avLst/>
          </a:prstGeom>
          <a:noFill/>
        </p:spPr>
        <p:txBody>
          <a:bodyPr wrap="square" rtlCol="0">
            <a:spAutoFit/>
          </a:bodyPr>
          <a:lstStyle/>
          <a:p>
            <a:pPr marL="0" marR="0" lvl="2" indent="0" algn="ctr" defTabSz="6858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MIT</a:t>
            </a:r>
          </a:p>
        </p:txBody>
      </p:sp>
      <p:pic>
        <p:nvPicPr>
          <p:cNvPr id="7" name="Graphic 6">
            <a:extLst>
              <a:ext uri="{FF2B5EF4-FFF2-40B4-BE49-F238E27FC236}">
                <a16:creationId xmlns:a16="http://schemas.microsoft.com/office/drawing/2014/main" id="{25A6F158-8D89-B71D-D010-D0410FE12FA5}"/>
              </a:ext>
            </a:extLst>
          </p:cNvPr>
          <p:cNvPicPr>
            <a:picLocks noChangeAspect="1"/>
          </p:cNvPicPr>
          <p:nvPr/>
        </p:nvPicPr>
        <p:blipFill>
          <a:blip r:embed="rId2">
            <a:alphaModFix amt="80000"/>
            <a:extLst>
              <a:ext uri="{96DAC541-7B7A-43D3-8B79-37D633B846F1}">
                <asvg:svgBlip xmlns:asvg="http://schemas.microsoft.com/office/drawing/2016/SVG/main" r:embed="rId3"/>
              </a:ext>
            </a:extLst>
          </a:blip>
          <a:stretch>
            <a:fillRect/>
          </a:stretch>
        </p:blipFill>
        <p:spPr>
          <a:xfrm>
            <a:off x="2638373" y="2777250"/>
            <a:ext cx="1337226" cy="1337226"/>
          </a:xfrm>
          <a:prstGeom prst="rect">
            <a:avLst/>
          </a:prstGeom>
        </p:spPr>
      </p:pic>
      <p:pic>
        <p:nvPicPr>
          <p:cNvPr id="8" name="Picture 7">
            <a:extLst>
              <a:ext uri="{FF2B5EF4-FFF2-40B4-BE49-F238E27FC236}">
                <a16:creationId xmlns:a16="http://schemas.microsoft.com/office/drawing/2014/main" id="{6818A568-38FD-CD6C-368B-935DCB5FE721}"/>
              </a:ext>
            </a:extLst>
          </p:cNvPr>
          <p:cNvPicPr>
            <a:picLocks noChangeAspect="1"/>
          </p:cNvPicPr>
          <p:nvPr/>
        </p:nvPicPr>
        <p:blipFill>
          <a:blip r:embed="rId4" cstate="hqprint">
            <a:alphaModFix amt="80000"/>
            <a:extLst>
              <a:ext uri="{28A0092B-C50C-407E-A947-70E740481C1C}">
                <a14:useLocalDpi xmlns:a14="http://schemas.microsoft.com/office/drawing/2010/main"/>
              </a:ext>
            </a:extLst>
          </a:blip>
          <a:stretch>
            <a:fillRect/>
          </a:stretch>
        </p:blipFill>
        <p:spPr>
          <a:xfrm>
            <a:off x="6100397" y="2973956"/>
            <a:ext cx="1337226" cy="690900"/>
          </a:xfrm>
          <a:prstGeom prst="rect">
            <a:avLst/>
          </a:prstGeom>
        </p:spPr>
      </p:pic>
      <p:sp>
        <p:nvSpPr>
          <p:cNvPr id="9" name="TextBox 8">
            <a:extLst>
              <a:ext uri="{FF2B5EF4-FFF2-40B4-BE49-F238E27FC236}">
                <a16:creationId xmlns:a16="http://schemas.microsoft.com/office/drawing/2014/main" id="{F9E83D9D-54C0-F0B6-57D6-C84B79D5FB51}"/>
              </a:ext>
            </a:extLst>
          </p:cNvPr>
          <p:cNvSpPr txBox="1"/>
          <p:nvPr/>
        </p:nvSpPr>
        <p:spPr>
          <a:xfrm>
            <a:off x="2040357" y="2231231"/>
            <a:ext cx="2533257" cy="592535"/>
          </a:xfrm>
          <a:prstGeom prst="rect">
            <a:avLst/>
          </a:prstGeom>
          <a:noFill/>
        </p:spPr>
        <p:txBody>
          <a:bodyPr wrap="square" rtlCol="0">
            <a:spAutoFit/>
          </a:bodyPr>
          <a:lstStyle/>
          <a:p>
            <a:pPr marL="0" marR="0" lvl="2" indent="0" algn="l" defTabSz="6858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Data, documentation, non-code materials</a:t>
            </a:r>
          </a:p>
        </p:txBody>
      </p:sp>
      <p:sp>
        <p:nvSpPr>
          <p:cNvPr id="10" name="TextBox 9">
            <a:extLst>
              <a:ext uri="{FF2B5EF4-FFF2-40B4-BE49-F238E27FC236}">
                <a16:creationId xmlns:a16="http://schemas.microsoft.com/office/drawing/2014/main" id="{DEFDCDC3-D69F-3715-E69F-CF44D1CEE522}"/>
              </a:ext>
            </a:extLst>
          </p:cNvPr>
          <p:cNvSpPr txBox="1"/>
          <p:nvPr/>
        </p:nvSpPr>
        <p:spPr>
          <a:xfrm>
            <a:off x="6374157" y="2342901"/>
            <a:ext cx="789705" cy="343235"/>
          </a:xfrm>
          <a:prstGeom prst="rect">
            <a:avLst/>
          </a:prstGeom>
          <a:noFill/>
        </p:spPr>
        <p:txBody>
          <a:bodyPr wrap="square" rtlCol="0">
            <a:spAutoFit/>
          </a:bodyPr>
          <a:lstStyle/>
          <a:p>
            <a:pPr marL="0" marR="0" lvl="2" indent="0" algn="l" defTabSz="685800" rtl="0" eaLnBrk="1" fontAlgn="auto" latinLnBrk="0" hangingPunct="1">
              <a:lnSpc>
                <a:spcPct val="90000"/>
              </a:lnSpc>
              <a:spcBef>
                <a:spcPts val="0"/>
              </a:spcBef>
              <a:spcAft>
                <a:spcPts val="600"/>
              </a:spcAft>
              <a:buClrTx/>
              <a:buSzTx/>
              <a:buFontTx/>
              <a:buNone/>
              <a:tabLst/>
              <a:defRPr/>
            </a:pPr>
            <a:r>
              <a:rPr kumimoji="0" lang="en-US" sz="1800" b="1"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rPr>
              <a:t>Code</a:t>
            </a:r>
          </a:p>
        </p:txBody>
      </p:sp>
      <p:sp>
        <p:nvSpPr>
          <p:cNvPr id="6" name="TextBox 5">
            <a:extLst>
              <a:ext uri="{FF2B5EF4-FFF2-40B4-BE49-F238E27FC236}">
                <a16:creationId xmlns:a16="http://schemas.microsoft.com/office/drawing/2014/main" id="{6D132456-0571-F447-7A9C-7339186C6616}"/>
              </a:ext>
            </a:extLst>
          </p:cNvPr>
          <p:cNvSpPr txBox="1"/>
          <p:nvPr/>
        </p:nvSpPr>
        <p:spPr>
          <a:xfrm>
            <a:off x="4624776" y="4683555"/>
            <a:ext cx="4572000" cy="430887"/>
          </a:xfrm>
          <a:prstGeom prst="rect">
            <a:avLst/>
          </a:prstGeom>
          <a:noFill/>
        </p:spPr>
        <p:txBody>
          <a:bodyPr wrap="square">
            <a:spAutoFit/>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https://chooser-beta.creativecommons.org/</a:t>
            </a:r>
          </a:p>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https://choosealicense.com/</a:t>
            </a:r>
            <a:endParaRPr kumimoji="0" lang="en-US" sz="1100" b="0" i="0" u="none" strike="noStrike" kern="1200" cap="none" spc="0" normalizeH="0" baseline="0" noProof="0">
              <a:ln>
                <a:noFill/>
              </a:ln>
              <a:solidFill>
                <a:prstClr val="white">
                  <a:lumMod val="95000"/>
                </a:prstClr>
              </a:solidFill>
              <a:effectLst/>
              <a:uLnTx/>
              <a:uFillTx/>
              <a:latin typeface="Fira Sans" panose="020B0503050000020004" pitchFamily="34" charset="0"/>
              <a:ea typeface="Fira Sans" panose="020B0503050000020004" pitchFamily="34" charset="0"/>
              <a:cs typeface="+mn-cs"/>
            </a:endParaRPr>
          </a:p>
        </p:txBody>
      </p:sp>
    </p:spTree>
    <p:extLst>
      <p:ext uri="{BB962C8B-B14F-4D97-AF65-F5344CB8AC3E}">
        <p14:creationId xmlns:p14="http://schemas.microsoft.com/office/powerpoint/2010/main" val="311749502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1421090" y="1742834"/>
            <a:ext cx="6301820" cy="103051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Share your data </a:t>
            </a: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mn-cs"/>
              </a:rPr>
              <a:t>as openly as possible as closed as necessary</a:t>
            </a:r>
          </a:p>
        </p:txBody>
      </p:sp>
      <p:sp>
        <p:nvSpPr>
          <p:cNvPr id="4" name="TextBox 3">
            <a:extLst>
              <a:ext uri="{FF2B5EF4-FFF2-40B4-BE49-F238E27FC236}">
                <a16:creationId xmlns:a16="http://schemas.microsoft.com/office/drawing/2014/main" id="{1BB3D2FC-4146-2F79-2316-44D8225537FE}"/>
              </a:ext>
            </a:extLst>
          </p:cNvPr>
          <p:cNvSpPr txBox="1"/>
          <p:nvPr/>
        </p:nvSpPr>
        <p:spPr>
          <a:xfrm>
            <a:off x="2296427" y="4928056"/>
            <a:ext cx="6912888" cy="338554"/>
          </a:xfrm>
          <a:prstGeom prst="rect">
            <a:avLst/>
          </a:prstGeom>
          <a:noFill/>
        </p:spPr>
        <p:txBody>
          <a:bodyPr wrap="square">
            <a:spAutoFit/>
          </a:bodyPr>
          <a:lstStyle/>
          <a:p>
            <a:pPr marL="0" marR="0" lvl="0" indent="0" algn="r" defTabSz="685800" rtl="0" eaLnBrk="1" fontAlgn="base"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hlinkClick r:id="rId2">
                  <a:extLst>
                    <a:ext uri="{A12FA001-AC4F-418D-AE19-62706E023703}">
                      <ahyp:hlinkClr xmlns:ahyp="http://schemas.microsoft.com/office/drawing/2018/hyperlinkcolor" val="tx"/>
                    </a:ext>
                  </a:extLst>
                </a:hlinkClick>
              </a:rPr>
              <a:t>FAIR Data Management in Horizon 2020: ec.europa.eu/research/participants/data/ref/h2020/grants_manual/hi/oa_pilot/h2020-hi-oa-data-mgt_en.pdf</a:t>
            </a:r>
            <a:endParaRPr kumimoji="0" lang="en-US" sz="800" b="0" i="0" u="none" strike="noStrike" kern="1200" cap="none" spc="0" normalizeH="0" baseline="0" noProof="0">
              <a:ln>
                <a:noFill/>
              </a:ln>
              <a:solidFill>
                <a:prstClr val="black">
                  <a:lumMod val="50000"/>
                  <a:lumOff val="50000"/>
                </a:prstClr>
              </a:solidFill>
              <a:effectLst/>
              <a:uLnTx/>
              <a:uFillTx/>
              <a:latin typeface="Fira Sans" panose="020B0503050000020004" pitchFamily="34" charset="0"/>
              <a:ea typeface="Fira Sans" panose="020B0503050000020004" pitchFamily="34" charset="0"/>
              <a:cs typeface="+mn-cs"/>
            </a:endParaRPr>
          </a:p>
        </p:txBody>
      </p:sp>
      <p:sp>
        <p:nvSpPr>
          <p:cNvPr id="5" name="Content Placeholder 2">
            <a:extLst>
              <a:ext uri="{FF2B5EF4-FFF2-40B4-BE49-F238E27FC236}">
                <a16:creationId xmlns:a16="http://schemas.microsoft.com/office/drawing/2014/main" id="{BEAFE547-92FF-DFCD-E91F-CAD5FB346791}"/>
              </a:ext>
            </a:extLst>
          </p:cNvPr>
          <p:cNvSpPr txBox="1">
            <a:spLocks/>
          </p:cNvSpPr>
          <p:nvPr/>
        </p:nvSpPr>
        <p:spPr>
          <a:xfrm>
            <a:off x="1421090" y="3003343"/>
            <a:ext cx="6584990" cy="77617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000"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cs typeface="+mn-cs"/>
              </a:rPr>
              <a:t>That said, look out for limitations related to privacy, intellectual property, or data agreements</a:t>
            </a:r>
          </a:p>
        </p:txBody>
      </p:sp>
    </p:spTree>
    <p:extLst>
      <p:ext uri="{BB962C8B-B14F-4D97-AF65-F5344CB8AC3E}">
        <p14:creationId xmlns:p14="http://schemas.microsoft.com/office/powerpoint/2010/main" val="314535584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832077" y="2111456"/>
            <a:ext cx="7479845" cy="9205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685800" rtl="0" eaLnBrk="1" fontAlgn="auto" latinLnBrk="0" hangingPunct="1">
              <a:lnSpc>
                <a:spcPct val="150000"/>
              </a:lnSpc>
              <a:spcBef>
                <a:spcPts val="900"/>
              </a:spcBef>
              <a:spcAft>
                <a:spcPts val="900"/>
              </a:spcAft>
              <a:buClrTx/>
              <a:buSzTx/>
              <a:buFont typeface="Arial" panose="020B0604020202020204" pitchFamily="34" charset="0"/>
              <a:buNone/>
              <a:tabLst/>
              <a:defRPr/>
            </a:pPr>
            <a:r>
              <a:rPr kumimoji="0" lang="en-US" b="1" i="0" u="none" strike="noStrike" kern="1200" cap="none" spc="0" normalizeH="0" baseline="0" noProof="0">
                <a:ln>
                  <a:noFill/>
                </a:ln>
                <a:solidFill>
                  <a:schemeClr val="bg1"/>
                </a:solidFill>
                <a:effectLst/>
                <a:uLnTx/>
                <a:uFillTx/>
                <a:latin typeface="Fira Sans" panose="020B0503050000020004" pitchFamily="34" charset="0"/>
                <a:ea typeface="Fira Sans" panose="020B0503050000020004" pitchFamily="34" charset="0"/>
              </a:rPr>
              <a:t>The future </a:t>
            </a:r>
            <a:r>
              <a:rPr kumimoji="0" lang="en-US"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rPr>
              <a:t>user of your data may be you</a:t>
            </a:r>
            <a:endParaRPr kumimoji="0" lang="en-US" b="1" i="0" u="none" strike="noStrike" kern="1200" cap="none" spc="0" normalizeH="0" baseline="0" noProof="0">
              <a:ln>
                <a:noFill/>
              </a:ln>
              <a:solidFill>
                <a:prstClr val="black"/>
              </a:solidFill>
              <a:effectLst/>
              <a:uLnTx/>
              <a:uFillTx/>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714750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3BDADD-E181-AB63-B5EF-69075B7A3C26}"/>
              </a:ext>
            </a:extLst>
          </p:cNvPr>
          <p:cNvSpPr>
            <a:spLocks noGrp="1"/>
          </p:cNvSpPr>
          <p:nvPr>
            <p:ph type="title"/>
          </p:nvPr>
        </p:nvSpPr>
        <p:spPr>
          <a:xfrm>
            <a:off x="781291" y="1876180"/>
            <a:ext cx="4125989" cy="1425820"/>
          </a:xfrm>
        </p:spPr>
        <p:txBody>
          <a:bodyPr/>
          <a:lstStyle/>
          <a:p>
            <a:r>
              <a:rPr lang="en-US"/>
              <a:t>Your researcher identity becomes part of the </a:t>
            </a:r>
            <a:r>
              <a:rPr lang="en-US">
                <a:solidFill>
                  <a:schemeClr val="accent2"/>
                </a:solidFill>
              </a:rPr>
              <a:t>open data ecosystem</a:t>
            </a:r>
          </a:p>
        </p:txBody>
      </p:sp>
      <p:pic>
        <p:nvPicPr>
          <p:cNvPr id="4" name="Picture 3" descr="A colorful bar code on a black background&#10;&#10;AI-generated content may be incorrect.">
            <a:extLst>
              <a:ext uri="{FF2B5EF4-FFF2-40B4-BE49-F238E27FC236}">
                <a16:creationId xmlns:a16="http://schemas.microsoft.com/office/drawing/2014/main" id="{179F1E0D-4707-B374-E6FE-1F498ED9524A}"/>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5102577" y="1626870"/>
            <a:ext cx="2671826" cy="1889760"/>
          </a:xfrm>
          <a:prstGeom prst="rect">
            <a:avLst/>
          </a:prstGeom>
        </p:spPr>
      </p:pic>
    </p:spTree>
    <p:extLst>
      <p:ext uri="{BB962C8B-B14F-4D97-AF65-F5344CB8AC3E}">
        <p14:creationId xmlns:p14="http://schemas.microsoft.com/office/powerpoint/2010/main" val="187452722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D3607-FDC9-D456-C3A1-A6657F9DD9F9}"/>
              </a:ext>
            </a:extLst>
          </p:cNvPr>
          <p:cNvSpPr>
            <a:spLocks noGrp="1"/>
          </p:cNvSpPr>
          <p:nvPr>
            <p:ph type="title"/>
          </p:nvPr>
        </p:nvSpPr>
        <p:spPr>
          <a:xfrm>
            <a:off x="781291" y="2074664"/>
            <a:ext cx="7734059" cy="994172"/>
          </a:xfrm>
        </p:spPr>
        <p:txBody>
          <a:bodyPr/>
          <a:lstStyle/>
          <a:p>
            <a:r>
              <a:rPr lang="en-US"/>
              <a:t>Managing Research Data can be overwhelming…</a:t>
            </a:r>
          </a:p>
        </p:txBody>
      </p:sp>
    </p:spTree>
    <p:extLst>
      <p:ext uri="{BB962C8B-B14F-4D97-AF65-F5344CB8AC3E}">
        <p14:creationId xmlns:p14="http://schemas.microsoft.com/office/powerpoint/2010/main" val="26556452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D7BD-6E33-7514-CC0A-E817BBE377B8}"/>
              </a:ext>
            </a:extLst>
          </p:cNvPr>
          <p:cNvSpPr>
            <a:spLocks noGrp="1"/>
          </p:cNvSpPr>
          <p:nvPr>
            <p:ph type="title"/>
          </p:nvPr>
        </p:nvSpPr>
        <p:spPr>
          <a:xfrm>
            <a:off x="725925" y="2155944"/>
            <a:ext cx="5903989" cy="994172"/>
          </a:xfrm>
        </p:spPr>
        <p:txBody>
          <a:bodyPr/>
          <a:lstStyle/>
          <a:p>
            <a:r>
              <a:rPr lang="en-US"/>
              <a:t>It’s best to plan ahead to avoid </a:t>
            </a:r>
            <a:r>
              <a:rPr lang="en-US">
                <a:solidFill>
                  <a:schemeClr val="accent2"/>
                </a:solidFill>
              </a:rPr>
              <a:t>chaos at the end</a:t>
            </a:r>
          </a:p>
        </p:txBody>
      </p:sp>
    </p:spTree>
    <p:extLst>
      <p:ext uri="{BB962C8B-B14F-4D97-AF65-F5344CB8AC3E}">
        <p14:creationId xmlns:p14="http://schemas.microsoft.com/office/powerpoint/2010/main" val="3329124374"/>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6A05BA4-A7F9-485A-5073-B98EE614C2A1}"/>
              </a:ext>
            </a:extLst>
          </p:cNvPr>
          <p:cNvCxnSpPr>
            <a:cxnSpLocks/>
          </p:cNvCxnSpPr>
          <p:nvPr/>
        </p:nvCxnSpPr>
        <p:spPr>
          <a:xfrm>
            <a:off x="1148969" y="4087258"/>
            <a:ext cx="7256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4BBD85FE-FAED-18AC-8CEE-B9D86E4CA50F}"/>
              </a:ext>
            </a:extLst>
          </p:cNvPr>
          <p:cNvSpPr/>
          <p:nvPr/>
        </p:nvSpPr>
        <p:spPr>
          <a:xfrm flipH="1">
            <a:off x="1479476" y="346608"/>
            <a:ext cx="6737268" cy="3510266"/>
          </a:xfrm>
          <a:custGeom>
            <a:avLst/>
            <a:gdLst>
              <a:gd name="connsiteX0" fmla="*/ 0 w 6521985"/>
              <a:gd name="connsiteY0" fmla="*/ 0 h 936433"/>
              <a:gd name="connsiteX1" fmla="*/ 4957590 w 6521985"/>
              <a:gd name="connsiteY1" fmla="*/ 308472 h 936433"/>
              <a:gd name="connsiteX2" fmla="*/ 6521985 w 6521985"/>
              <a:gd name="connsiteY2" fmla="*/ 936433 h 936433"/>
              <a:gd name="connsiteX0" fmla="*/ 0 w 7612655"/>
              <a:gd name="connsiteY0" fmla="*/ 1245531 h 1248404"/>
              <a:gd name="connsiteX1" fmla="*/ 6048260 w 7612655"/>
              <a:gd name="connsiteY1" fmla="*/ 11642 h 1248404"/>
              <a:gd name="connsiteX2" fmla="*/ 7612655 w 7612655"/>
              <a:gd name="connsiteY2" fmla="*/ 639603 h 1248404"/>
              <a:gd name="connsiteX0" fmla="*/ 0 w 7612655"/>
              <a:gd name="connsiteY0" fmla="*/ 1837240 h 1839302"/>
              <a:gd name="connsiteX1" fmla="*/ 1894901 w 7612655"/>
              <a:gd name="connsiteY1" fmla="*/ 8440 h 1839302"/>
              <a:gd name="connsiteX2" fmla="*/ 7612655 w 7612655"/>
              <a:gd name="connsiteY2" fmla="*/ 1231312 h 1839302"/>
              <a:gd name="connsiteX0" fmla="*/ 0 w 7381301"/>
              <a:gd name="connsiteY0" fmla="*/ 1837240 h 2002493"/>
              <a:gd name="connsiteX1" fmla="*/ 1894901 w 7381301"/>
              <a:gd name="connsiteY1" fmla="*/ 8440 h 2002493"/>
              <a:gd name="connsiteX2" fmla="*/ 7381301 w 7381301"/>
              <a:gd name="connsiteY2" fmla="*/ 2002493 h 2002493"/>
              <a:gd name="connsiteX0" fmla="*/ 0 w 7381301"/>
              <a:gd name="connsiteY0" fmla="*/ 1837240 h 2002493"/>
              <a:gd name="connsiteX1" fmla="*/ 2093204 w 7381301"/>
              <a:gd name="connsiteY1" fmla="*/ 8440 h 2002493"/>
              <a:gd name="connsiteX2" fmla="*/ 7381301 w 7381301"/>
              <a:gd name="connsiteY2" fmla="*/ 2002493 h 2002493"/>
              <a:gd name="connsiteX0" fmla="*/ 0 w 7381301"/>
              <a:gd name="connsiteY0" fmla="*/ 1837240 h 2002493"/>
              <a:gd name="connsiteX1" fmla="*/ 2093204 w 7381301"/>
              <a:gd name="connsiteY1" fmla="*/ 8440 h 2002493"/>
              <a:gd name="connsiteX2" fmla="*/ 7381301 w 7381301"/>
              <a:gd name="connsiteY2" fmla="*/ 2002493 h 2002493"/>
              <a:gd name="connsiteX0" fmla="*/ 0 w 7381301"/>
              <a:gd name="connsiteY0" fmla="*/ 1639788 h 1805041"/>
              <a:gd name="connsiteX1" fmla="*/ 3624549 w 7381301"/>
              <a:gd name="connsiteY1" fmla="*/ 9292 h 1805041"/>
              <a:gd name="connsiteX2" fmla="*/ 7381301 w 7381301"/>
              <a:gd name="connsiteY2" fmla="*/ 1805041 h 1805041"/>
              <a:gd name="connsiteX0" fmla="*/ 0 w 7381301"/>
              <a:gd name="connsiteY0" fmla="*/ 1639788 h 1805041"/>
              <a:gd name="connsiteX1" fmla="*/ 3624549 w 7381301"/>
              <a:gd name="connsiteY1" fmla="*/ 9292 h 1805041"/>
              <a:gd name="connsiteX2" fmla="*/ 7381301 w 7381301"/>
              <a:gd name="connsiteY2" fmla="*/ 1805041 h 1805041"/>
              <a:gd name="connsiteX0" fmla="*/ 0 w 7381301"/>
              <a:gd name="connsiteY0" fmla="*/ 1659001 h 1824254"/>
              <a:gd name="connsiteX1" fmla="*/ 3624549 w 7381301"/>
              <a:gd name="connsiteY1" fmla="*/ 28505 h 1824254"/>
              <a:gd name="connsiteX2" fmla="*/ 7381301 w 7381301"/>
              <a:gd name="connsiteY2" fmla="*/ 1824254 h 1824254"/>
              <a:gd name="connsiteX0" fmla="*/ 0 w 7381301"/>
              <a:gd name="connsiteY0" fmla="*/ 2323064 h 2488317"/>
              <a:gd name="connsiteX1" fmla="*/ 3624549 w 7381301"/>
              <a:gd name="connsiteY1" fmla="*/ 692568 h 2488317"/>
              <a:gd name="connsiteX2" fmla="*/ 7381301 w 7381301"/>
              <a:gd name="connsiteY2" fmla="*/ 2488317 h 2488317"/>
              <a:gd name="connsiteX0" fmla="*/ 0 w 7381301"/>
              <a:gd name="connsiteY0" fmla="*/ 2313436 h 2478689"/>
              <a:gd name="connsiteX1" fmla="*/ 3888954 w 7381301"/>
              <a:gd name="connsiteY1" fmla="*/ 693957 h 2478689"/>
              <a:gd name="connsiteX2" fmla="*/ 7381301 w 7381301"/>
              <a:gd name="connsiteY2" fmla="*/ 2478689 h 2478689"/>
              <a:gd name="connsiteX0" fmla="*/ 0 w 7515496"/>
              <a:gd name="connsiteY0" fmla="*/ 1492408 h 2019544"/>
              <a:gd name="connsiteX1" fmla="*/ 5277079 w 7515496"/>
              <a:gd name="connsiteY1" fmla="*/ 842413 h 2019544"/>
              <a:gd name="connsiteX2" fmla="*/ 7381301 w 7515496"/>
              <a:gd name="connsiteY2" fmla="*/ 1657661 h 2019544"/>
              <a:gd name="connsiteX0" fmla="*/ 0 w 7381301"/>
              <a:gd name="connsiteY0" fmla="*/ 1133406 h 1314160"/>
              <a:gd name="connsiteX1" fmla="*/ 5277079 w 7381301"/>
              <a:gd name="connsiteY1" fmla="*/ 483411 h 1314160"/>
              <a:gd name="connsiteX2" fmla="*/ 7381301 w 7381301"/>
              <a:gd name="connsiteY2" fmla="*/ 1298659 h 1314160"/>
              <a:gd name="connsiteX0" fmla="*/ 0 w 7381301"/>
              <a:gd name="connsiteY0" fmla="*/ 1168111 h 1348865"/>
              <a:gd name="connsiteX1" fmla="*/ 4098276 w 7381301"/>
              <a:gd name="connsiteY1" fmla="*/ 18684 h 1348865"/>
              <a:gd name="connsiteX2" fmla="*/ 5277079 w 7381301"/>
              <a:gd name="connsiteY2" fmla="*/ 518116 h 1348865"/>
              <a:gd name="connsiteX3" fmla="*/ 7381301 w 7381301"/>
              <a:gd name="connsiteY3" fmla="*/ 1333364 h 1348865"/>
              <a:gd name="connsiteX0" fmla="*/ 0 w 7381301"/>
              <a:gd name="connsiteY0" fmla="*/ 1370997 h 1551751"/>
              <a:gd name="connsiteX1" fmla="*/ 4098276 w 7381301"/>
              <a:gd name="connsiteY1" fmla="*/ 221570 h 1551751"/>
              <a:gd name="connsiteX2" fmla="*/ 5277079 w 7381301"/>
              <a:gd name="connsiteY2" fmla="*/ 721002 h 1551751"/>
              <a:gd name="connsiteX3" fmla="*/ 7381301 w 7381301"/>
              <a:gd name="connsiteY3" fmla="*/ 1536250 h 1551751"/>
              <a:gd name="connsiteX0" fmla="*/ 0 w 7381301"/>
              <a:gd name="connsiteY0" fmla="*/ 1418980 h 1584233"/>
              <a:gd name="connsiteX1" fmla="*/ 1465245 w 7381301"/>
              <a:gd name="connsiteY1" fmla="*/ 214469 h 1584233"/>
              <a:gd name="connsiteX2" fmla="*/ 5277079 w 7381301"/>
              <a:gd name="connsiteY2" fmla="*/ 768985 h 1584233"/>
              <a:gd name="connsiteX3" fmla="*/ 7381301 w 7381301"/>
              <a:gd name="connsiteY3" fmla="*/ 1584233 h 1584233"/>
              <a:gd name="connsiteX0" fmla="*/ 0 w 7381301"/>
              <a:gd name="connsiteY0" fmla="*/ 1769673 h 1934926"/>
              <a:gd name="connsiteX1" fmla="*/ 1465245 w 7381301"/>
              <a:gd name="connsiteY1" fmla="*/ 565162 h 1934926"/>
              <a:gd name="connsiteX2" fmla="*/ 5277079 w 7381301"/>
              <a:gd name="connsiteY2" fmla="*/ 1119678 h 1934926"/>
              <a:gd name="connsiteX3" fmla="*/ 7381301 w 7381301"/>
              <a:gd name="connsiteY3" fmla="*/ 1934926 h 1934926"/>
              <a:gd name="connsiteX0" fmla="*/ 0 w 7381301"/>
              <a:gd name="connsiteY0" fmla="*/ 1755235 h 1920488"/>
              <a:gd name="connsiteX1" fmla="*/ 1465245 w 7381301"/>
              <a:gd name="connsiteY1" fmla="*/ 550724 h 1920488"/>
              <a:gd name="connsiteX2" fmla="*/ 5277079 w 7381301"/>
              <a:gd name="connsiteY2" fmla="*/ 1105240 h 1920488"/>
              <a:gd name="connsiteX3" fmla="*/ 7381301 w 7381301"/>
              <a:gd name="connsiteY3" fmla="*/ 1920488 h 1920488"/>
              <a:gd name="connsiteX0" fmla="*/ 0 w 7381301"/>
              <a:gd name="connsiteY0" fmla="*/ 1459564 h 1624817"/>
              <a:gd name="connsiteX1" fmla="*/ 1465245 w 7381301"/>
              <a:gd name="connsiteY1" fmla="*/ 255053 h 1624817"/>
              <a:gd name="connsiteX2" fmla="*/ 4616067 w 7381301"/>
              <a:gd name="connsiteY2" fmla="*/ 115506 h 1624817"/>
              <a:gd name="connsiteX3" fmla="*/ 7381301 w 7381301"/>
              <a:gd name="connsiteY3" fmla="*/ 1624817 h 1624817"/>
              <a:gd name="connsiteX0" fmla="*/ 0 w 7381301"/>
              <a:gd name="connsiteY0" fmla="*/ 1767719 h 1932972"/>
              <a:gd name="connsiteX1" fmla="*/ 1465245 w 7381301"/>
              <a:gd name="connsiteY1" fmla="*/ 563208 h 1932972"/>
              <a:gd name="connsiteX2" fmla="*/ 4616067 w 7381301"/>
              <a:gd name="connsiteY2" fmla="*/ 423661 h 1932972"/>
              <a:gd name="connsiteX3" fmla="*/ 7381301 w 7381301"/>
              <a:gd name="connsiteY3" fmla="*/ 1932972 h 1932972"/>
              <a:gd name="connsiteX0" fmla="*/ 0 w 7381301"/>
              <a:gd name="connsiteY0" fmla="*/ 2067731 h 2232984"/>
              <a:gd name="connsiteX1" fmla="*/ 1465245 w 7381301"/>
              <a:gd name="connsiteY1" fmla="*/ 863220 h 2232984"/>
              <a:gd name="connsiteX2" fmla="*/ 4616067 w 7381301"/>
              <a:gd name="connsiteY2" fmla="*/ 723673 h 2232984"/>
              <a:gd name="connsiteX3" fmla="*/ 7381301 w 7381301"/>
              <a:gd name="connsiteY3" fmla="*/ 2232984 h 2232984"/>
              <a:gd name="connsiteX0" fmla="*/ 0 w 7381301"/>
              <a:gd name="connsiteY0" fmla="*/ 3357072 h 3522325"/>
              <a:gd name="connsiteX1" fmla="*/ 2192358 w 7381301"/>
              <a:gd name="connsiteY1" fmla="*/ 334778 h 3522325"/>
              <a:gd name="connsiteX2" fmla="*/ 4616067 w 7381301"/>
              <a:gd name="connsiteY2" fmla="*/ 2013014 h 3522325"/>
              <a:gd name="connsiteX3" fmla="*/ 7381301 w 7381301"/>
              <a:gd name="connsiteY3" fmla="*/ 3522325 h 3522325"/>
              <a:gd name="connsiteX0" fmla="*/ 0 w 7381301"/>
              <a:gd name="connsiteY0" fmla="*/ 3453015 h 3618268"/>
              <a:gd name="connsiteX1" fmla="*/ 2192358 w 7381301"/>
              <a:gd name="connsiteY1" fmla="*/ 430721 h 3618268"/>
              <a:gd name="connsiteX2" fmla="*/ 4616067 w 7381301"/>
              <a:gd name="connsiteY2" fmla="*/ 2108957 h 3618268"/>
              <a:gd name="connsiteX3" fmla="*/ 7381301 w 7381301"/>
              <a:gd name="connsiteY3" fmla="*/ 3618268 h 3618268"/>
              <a:gd name="connsiteX0" fmla="*/ 0 w 7381301"/>
              <a:gd name="connsiteY0" fmla="*/ 3367820 h 3533073"/>
              <a:gd name="connsiteX1" fmla="*/ 2192358 w 7381301"/>
              <a:gd name="connsiteY1" fmla="*/ 345526 h 3533073"/>
              <a:gd name="connsiteX2" fmla="*/ 4616067 w 7381301"/>
              <a:gd name="connsiteY2" fmla="*/ 2023762 h 3533073"/>
              <a:gd name="connsiteX3" fmla="*/ 7381301 w 7381301"/>
              <a:gd name="connsiteY3" fmla="*/ 3533073 h 3533073"/>
              <a:gd name="connsiteX0" fmla="*/ 0 w 7381301"/>
              <a:gd name="connsiteY0" fmla="*/ 3025901 h 3191154"/>
              <a:gd name="connsiteX1" fmla="*/ 2192358 w 7381301"/>
              <a:gd name="connsiteY1" fmla="*/ 3607 h 3191154"/>
              <a:gd name="connsiteX2" fmla="*/ 4395729 w 7381301"/>
              <a:gd name="connsiteY2" fmla="*/ 2442609 h 3191154"/>
              <a:gd name="connsiteX3" fmla="*/ 7381301 w 7381301"/>
              <a:gd name="connsiteY3" fmla="*/ 3191154 h 3191154"/>
              <a:gd name="connsiteX0" fmla="*/ 0 w 7381301"/>
              <a:gd name="connsiteY0" fmla="*/ 4156510 h 4321763"/>
              <a:gd name="connsiteX1" fmla="*/ 1233890 w 7381301"/>
              <a:gd name="connsiteY1" fmla="*/ 2350 h 4321763"/>
              <a:gd name="connsiteX2" fmla="*/ 4395729 w 7381301"/>
              <a:gd name="connsiteY2" fmla="*/ 3573218 h 4321763"/>
              <a:gd name="connsiteX3" fmla="*/ 7381301 w 7381301"/>
              <a:gd name="connsiteY3" fmla="*/ 4321763 h 4321763"/>
              <a:gd name="connsiteX0" fmla="*/ 0 w 7381301"/>
              <a:gd name="connsiteY0" fmla="*/ 4162684 h 4327937"/>
              <a:gd name="connsiteX1" fmla="*/ 1233890 w 7381301"/>
              <a:gd name="connsiteY1" fmla="*/ 8524 h 4327937"/>
              <a:gd name="connsiteX2" fmla="*/ 4395729 w 7381301"/>
              <a:gd name="connsiteY2" fmla="*/ 3579392 h 4327937"/>
              <a:gd name="connsiteX3" fmla="*/ 7381301 w 7381301"/>
              <a:gd name="connsiteY3" fmla="*/ 4327937 h 4327937"/>
              <a:gd name="connsiteX0" fmla="*/ 0 w 7381301"/>
              <a:gd name="connsiteY0" fmla="*/ 4155108 h 4320361"/>
              <a:gd name="connsiteX1" fmla="*/ 1233890 w 7381301"/>
              <a:gd name="connsiteY1" fmla="*/ 948 h 4320361"/>
              <a:gd name="connsiteX2" fmla="*/ 2699131 w 7381301"/>
              <a:gd name="connsiteY2" fmla="*/ 3775922 h 4320361"/>
              <a:gd name="connsiteX3" fmla="*/ 7381301 w 7381301"/>
              <a:gd name="connsiteY3" fmla="*/ 4320361 h 4320361"/>
              <a:gd name="connsiteX0" fmla="*/ 0 w 7381301"/>
              <a:gd name="connsiteY0" fmla="*/ 6140188 h 6326909"/>
              <a:gd name="connsiteX1" fmla="*/ 1189823 w 7381301"/>
              <a:gd name="connsiteY1" fmla="*/ 620 h 6326909"/>
              <a:gd name="connsiteX2" fmla="*/ 2699131 w 7381301"/>
              <a:gd name="connsiteY2" fmla="*/ 5761002 h 6326909"/>
              <a:gd name="connsiteX3" fmla="*/ 7381301 w 7381301"/>
              <a:gd name="connsiteY3" fmla="*/ 6305441 h 6326909"/>
              <a:gd name="connsiteX0" fmla="*/ 0 w 7381301"/>
              <a:gd name="connsiteY0" fmla="*/ 6142282 h 6307535"/>
              <a:gd name="connsiteX1" fmla="*/ 1189823 w 7381301"/>
              <a:gd name="connsiteY1" fmla="*/ 2714 h 6307535"/>
              <a:gd name="connsiteX2" fmla="*/ 2886417 w 7381301"/>
              <a:gd name="connsiteY2" fmla="*/ 5373436 h 6307535"/>
              <a:gd name="connsiteX3" fmla="*/ 7381301 w 7381301"/>
              <a:gd name="connsiteY3" fmla="*/ 6307535 h 6307535"/>
              <a:gd name="connsiteX0" fmla="*/ 0 w 7381301"/>
              <a:gd name="connsiteY0" fmla="*/ 6142258 h 6307511"/>
              <a:gd name="connsiteX1" fmla="*/ 1189823 w 7381301"/>
              <a:gd name="connsiteY1" fmla="*/ 2690 h 6307511"/>
              <a:gd name="connsiteX2" fmla="*/ 2886417 w 7381301"/>
              <a:gd name="connsiteY2" fmla="*/ 5373412 h 6307511"/>
              <a:gd name="connsiteX3" fmla="*/ 4702364 w 7381301"/>
              <a:gd name="connsiteY3" fmla="*/ 6069207 h 6307511"/>
              <a:gd name="connsiteX4" fmla="*/ 7381301 w 7381301"/>
              <a:gd name="connsiteY4" fmla="*/ 6307511 h 6307511"/>
              <a:gd name="connsiteX0" fmla="*/ 0 w 7381301"/>
              <a:gd name="connsiteY0" fmla="*/ 6142096 h 6307349"/>
              <a:gd name="connsiteX1" fmla="*/ 1189823 w 7381301"/>
              <a:gd name="connsiteY1" fmla="*/ 2528 h 6307349"/>
              <a:gd name="connsiteX2" fmla="*/ 2886417 w 7381301"/>
              <a:gd name="connsiteY2" fmla="*/ 5373250 h 6307349"/>
              <a:gd name="connsiteX3" fmla="*/ 5859135 w 7381301"/>
              <a:gd name="connsiteY3" fmla="*/ 4306299 h 6307349"/>
              <a:gd name="connsiteX4" fmla="*/ 7381301 w 7381301"/>
              <a:gd name="connsiteY4" fmla="*/ 6307349 h 6307349"/>
              <a:gd name="connsiteX0" fmla="*/ 0 w 7381301"/>
              <a:gd name="connsiteY0" fmla="*/ 6142096 h 6307349"/>
              <a:gd name="connsiteX1" fmla="*/ 1189823 w 7381301"/>
              <a:gd name="connsiteY1" fmla="*/ 2528 h 6307349"/>
              <a:gd name="connsiteX2" fmla="*/ 2886417 w 7381301"/>
              <a:gd name="connsiteY2" fmla="*/ 5373250 h 6307349"/>
              <a:gd name="connsiteX3" fmla="*/ 5859135 w 7381301"/>
              <a:gd name="connsiteY3" fmla="*/ 4306299 h 6307349"/>
              <a:gd name="connsiteX4" fmla="*/ 7381301 w 7381301"/>
              <a:gd name="connsiteY4" fmla="*/ 6307349 h 6307349"/>
              <a:gd name="connsiteX0" fmla="*/ 0 w 7381301"/>
              <a:gd name="connsiteY0" fmla="*/ 6142094 h 6307347"/>
              <a:gd name="connsiteX1" fmla="*/ 1189823 w 7381301"/>
              <a:gd name="connsiteY1" fmla="*/ 2526 h 6307347"/>
              <a:gd name="connsiteX2" fmla="*/ 2886417 w 7381301"/>
              <a:gd name="connsiteY2" fmla="*/ 5373248 h 6307347"/>
              <a:gd name="connsiteX3" fmla="*/ 6024388 w 7381301"/>
              <a:gd name="connsiteY3" fmla="*/ 4269186 h 6307347"/>
              <a:gd name="connsiteX4" fmla="*/ 7381301 w 7381301"/>
              <a:gd name="connsiteY4" fmla="*/ 6307347 h 6307347"/>
              <a:gd name="connsiteX0" fmla="*/ 0 w 7381301"/>
              <a:gd name="connsiteY0" fmla="*/ 6142141 h 6307394"/>
              <a:gd name="connsiteX1" fmla="*/ 1189823 w 7381301"/>
              <a:gd name="connsiteY1" fmla="*/ 2573 h 6307394"/>
              <a:gd name="connsiteX2" fmla="*/ 2886417 w 7381301"/>
              <a:gd name="connsiteY2" fmla="*/ 5373295 h 6307394"/>
              <a:gd name="connsiteX3" fmla="*/ 5043887 w 7381301"/>
              <a:gd name="connsiteY3" fmla="*/ 4825889 h 6307394"/>
              <a:gd name="connsiteX4" fmla="*/ 6024388 w 7381301"/>
              <a:gd name="connsiteY4" fmla="*/ 4269233 h 6307394"/>
              <a:gd name="connsiteX5" fmla="*/ 7381301 w 7381301"/>
              <a:gd name="connsiteY5" fmla="*/ 6307394 h 6307394"/>
              <a:gd name="connsiteX0" fmla="*/ 0 w 7381301"/>
              <a:gd name="connsiteY0" fmla="*/ 6142256 h 6307509"/>
              <a:gd name="connsiteX1" fmla="*/ 1189823 w 7381301"/>
              <a:gd name="connsiteY1" fmla="*/ 2688 h 6307509"/>
              <a:gd name="connsiteX2" fmla="*/ 2886417 w 7381301"/>
              <a:gd name="connsiteY2" fmla="*/ 5373410 h 6307509"/>
              <a:gd name="connsiteX3" fmla="*/ 5187106 w 7381301"/>
              <a:gd name="connsiteY3" fmla="*/ 6050648 h 6307509"/>
              <a:gd name="connsiteX4" fmla="*/ 6024388 w 7381301"/>
              <a:gd name="connsiteY4" fmla="*/ 4269348 h 6307509"/>
              <a:gd name="connsiteX5" fmla="*/ 7381301 w 7381301"/>
              <a:gd name="connsiteY5" fmla="*/ 6307509 h 6307509"/>
              <a:gd name="connsiteX0" fmla="*/ 0 w 7381301"/>
              <a:gd name="connsiteY0" fmla="*/ 6142269 h 6307522"/>
              <a:gd name="connsiteX1" fmla="*/ 1189823 w 7381301"/>
              <a:gd name="connsiteY1" fmla="*/ 2701 h 6307522"/>
              <a:gd name="connsiteX2" fmla="*/ 2886417 w 7381301"/>
              <a:gd name="connsiteY2" fmla="*/ 5373423 h 6307522"/>
              <a:gd name="connsiteX3" fmla="*/ 4206605 w 7381301"/>
              <a:gd name="connsiteY3" fmla="*/ 6199103 h 6307522"/>
              <a:gd name="connsiteX4" fmla="*/ 5187106 w 7381301"/>
              <a:gd name="connsiteY4" fmla="*/ 6050661 h 6307522"/>
              <a:gd name="connsiteX5" fmla="*/ 6024388 w 7381301"/>
              <a:gd name="connsiteY5" fmla="*/ 4269361 h 6307522"/>
              <a:gd name="connsiteX6" fmla="*/ 7381301 w 7381301"/>
              <a:gd name="connsiteY6" fmla="*/ 6307522 h 6307522"/>
              <a:gd name="connsiteX0" fmla="*/ 0 w 7381301"/>
              <a:gd name="connsiteY0" fmla="*/ 6142089 h 6307342"/>
              <a:gd name="connsiteX1" fmla="*/ 1189823 w 7381301"/>
              <a:gd name="connsiteY1" fmla="*/ 2521 h 6307342"/>
              <a:gd name="connsiteX2" fmla="*/ 2886417 w 7381301"/>
              <a:gd name="connsiteY2" fmla="*/ 5373243 h 6307342"/>
              <a:gd name="connsiteX3" fmla="*/ 4184571 w 7381301"/>
              <a:gd name="connsiteY3" fmla="*/ 4194961 h 6307342"/>
              <a:gd name="connsiteX4" fmla="*/ 5187106 w 7381301"/>
              <a:gd name="connsiteY4" fmla="*/ 6050481 h 6307342"/>
              <a:gd name="connsiteX5" fmla="*/ 6024388 w 7381301"/>
              <a:gd name="connsiteY5" fmla="*/ 4269181 h 6307342"/>
              <a:gd name="connsiteX6" fmla="*/ 7381301 w 7381301"/>
              <a:gd name="connsiteY6" fmla="*/ 6307342 h 6307342"/>
              <a:gd name="connsiteX0" fmla="*/ 0 w 7381301"/>
              <a:gd name="connsiteY0" fmla="*/ 6139778 h 6305031"/>
              <a:gd name="connsiteX1" fmla="*/ 1189823 w 7381301"/>
              <a:gd name="connsiteY1" fmla="*/ 210 h 6305031"/>
              <a:gd name="connsiteX2" fmla="*/ 2864383 w 7381301"/>
              <a:gd name="connsiteY2" fmla="*/ 5909036 h 6305031"/>
              <a:gd name="connsiteX3" fmla="*/ 4184571 w 7381301"/>
              <a:gd name="connsiteY3" fmla="*/ 4192650 h 6305031"/>
              <a:gd name="connsiteX4" fmla="*/ 5187106 w 7381301"/>
              <a:gd name="connsiteY4" fmla="*/ 6048170 h 6305031"/>
              <a:gd name="connsiteX5" fmla="*/ 6024388 w 7381301"/>
              <a:gd name="connsiteY5" fmla="*/ 4266870 h 6305031"/>
              <a:gd name="connsiteX6" fmla="*/ 7381301 w 7381301"/>
              <a:gd name="connsiteY6" fmla="*/ 6305031 h 6305031"/>
              <a:gd name="connsiteX0" fmla="*/ 0 w 7381301"/>
              <a:gd name="connsiteY0" fmla="*/ 6139778 h 6305031"/>
              <a:gd name="connsiteX1" fmla="*/ 1189823 w 7381301"/>
              <a:gd name="connsiteY1" fmla="*/ 210 h 6305031"/>
              <a:gd name="connsiteX2" fmla="*/ 2864383 w 7381301"/>
              <a:gd name="connsiteY2" fmla="*/ 5909036 h 6305031"/>
              <a:gd name="connsiteX3" fmla="*/ 4184571 w 7381301"/>
              <a:gd name="connsiteY3" fmla="*/ 4192650 h 6305031"/>
              <a:gd name="connsiteX4" fmla="*/ 5187106 w 7381301"/>
              <a:gd name="connsiteY4" fmla="*/ 6048170 h 6305031"/>
              <a:gd name="connsiteX5" fmla="*/ 6189641 w 7381301"/>
              <a:gd name="connsiteY5" fmla="*/ 4248315 h 6305031"/>
              <a:gd name="connsiteX6" fmla="*/ 7381301 w 7381301"/>
              <a:gd name="connsiteY6" fmla="*/ 6305031 h 6305031"/>
              <a:gd name="connsiteX0" fmla="*/ 0 w 7381301"/>
              <a:gd name="connsiteY0" fmla="*/ 6139778 h 6305031"/>
              <a:gd name="connsiteX1" fmla="*/ 1189823 w 7381301"/>
              <a:gd name="connsiteY1" fmla="*/ 210 h 6305031"/>
              <a:gd name="connsiteX2" fmla="*/ 2864383 w 7381301"/>
              <a:gd name="connsiteY2" fmla="*/ 5909036 h 6305031"/>
              <a:gd name="connsiteX3" fmla="*/ 4184571 w 7381301"/>
              <a:gd name="connsiteY3" fmla="*/ 4192650 h 6305031"/>
              <a:gd name="connsiteX4" fmla="*/ 5187106 w 7381301"/>
              <a:gd name="connsiteY4" fmla="*/ 6048170 h 6305031"/>
              <a:gd name="connsiteX5" fmla="*/ 6266759 w 7381301"/>
              <a:gd name="connsiteY5" fmla="*/ 1093929 h 6305031"/>
              <a:gd name="connsiteX6" fmla="*/ 7381301 w 7381301"/>
              <a:gd name="connsiteY6" fmla="*/ 6305031 h 6305031"/>
              <a:gd name="connsiteX0" fmla="*/ 0 w 7381301"/>
              <a:gd name="connsiteY0" fmla="*/ 6139759 h 6305012"/>
              <a:gd name="connsiteX1" fmla="*/ 1189823 w 7381301"/>
              <a:gd name="connsiteY1" fmla="*/ 191 h 6305012"/>
              <a:gd name="connsiteX2" fmla="*/ 2864383 w 7381301"/>
              <a:gd name="connsiteY2" fmla="*/ 5909017 h 6305012"/>
              <a:gd name="connsiteX3" fmla="*/ 4173554 w 7381301"/>
              <a:gd name="connsiteY3" fmla="*/ 1038245 h 6305012"/>
              <a:gd name="connsiteX4" fmla="*/ 5187106 w 7381301"/>
              <a:gd name="connsiteY4" fmla="*/ 6048151 h 6305012"/>
              <a:gd name="connsiteX5" fmla="*/ 6266759 w 7381301"/>
              <a:gd name="connsiteY5" fmla="*/ 1093910 h 6305012"/>
              <a:gd name="connsiteX6" fmla="*/ 7381301 w 7381301"/>
              <a:gd name="connsiteY6" fmla="*/ 6305012 h 6305012"/>
              <a:gd name="connsiteX0" fmla="*/ 0 w 7381301"/>
              <a:gd name="connsiteY0" fmla="*/ 6139584 h 6304837"/>
              <a:gd name="connsiteX1" fmla="*/ 1189823 w 7381301"/>
              <a:gd name="connsiteY1" fmla="*/ 16 h 6304837"/>
              <a:gd name="connsiteX2" fmla="*/ 2500827 w 7381301"/>
              <a:gd name="connsiteY2" fmla="*/ 6075839 h 6304837"/>
              <a:gd name="connsiteX3" fmla="*/ 4173554 w 7381301"/>
              <a:gd name="connsiteY3" fmla="*/ 1038070 h 6304837"/>
              <a:gd name="connsiteX4" fmla="*/ 5187106 w 7381301"/>
              <a:gd name="connsiteY4" fmla="*/ 6047976 h 6304837"/>
              <a:gd name="connsiteX5" fmla="*/ 6266759 w 7381301"/>
              <a:gd name="connsiteY5" fmla="*/ 1093735 h 6304837"/>
              <a:gd name="connsiteX6" fmla="*/ 7381301 w 7381301"/>
              <a:gd name="connsiteY6" fmla="*/ 6304837 h 6304837"/>
              <a:gd name="connsiteX0" fmla="*/ 0 w 7381301"/>
              <a:gd name="connsiteY0" fmla="*/ 6158138 h 6323391"/>
              <a:gd name="connsiteX1" fmla="*/ 1211857 w 7381301"/>
              <a:gd name="connsiteY1" fmla="*/ 14 h 6323391"/>
              <a:gd name="connsiteX2" fmla="*/ 2500827 w 7381301"/>
              <a:gd name="connsiteY2" fmla="*/ 6094393 h 6323391"/>
              <a:gd name="connsiteX3" fmla="*/ 4173554 w 7381301"/>
              <a:gd name="connsiteY3" fmla="*/ 1056624 h 6323391"/>
              <a:gd name="connsiteX4" fmla="*/ 5187106 w 7381301"/>
              <a:gd name="connsiteY4" fmla="*/ 6066530 h 6323391"/>
              <a:gd name="connsiteX5" fmla="*/ 6266759 w 7381301"/>
              <a:gd name="connsiteY5" fmla="*/ 1112289 h 6323391"/>
              <a:gd name="connsiteX6" fmla="*/ 7381301 w 7381301"/>
              <a:gd name="connsiteY6" fmla="*/ 6323391 h 6323391"/>
              <a:gd name="connsiteX0" fmla="*/ 0 w 7381301"/>
              <a:gd name="connsiteY0" fmla="*/ 6158140 h 6323393"/>
              <a:gd name="connsiteX1" fmla="*/ 1211857 w 7381301"/>
              <a:gd name="connsiteY1" fmla="*/ 16 h 6323393"/>
              <a:gd name="connsiteX2" fmla="*/ 2500827 w 7381301"/>
              <a:gd name="connsiteY2" fmla="*/ 6094395 h 6323393"/>
              <a:gd name="connsiteX3" fmla="*/ 3909149 w 7381301"/>
              <a:gd name="connsiteY3" fmla="*/ 3060590 h 6323393"/>
              <a:gd name="connsiteX4" fmla="*/ 5187106 w 7381301"/>
              <a:gd name="connsiteY4" fmla="*/ 6066532 h 6323393"/>
              <a:gd name="connsiteX5" fmla="*/ 6266759 w 7381301"/>
              <a:gd name="connsiteY5" fmla="*/ 1112291 h 6323393"/>
              <a:gd name="connsiteX6" fmla="*/ 7381301 w 7381301"/>
              <a:gd name="connsiteY6" fmla="*/ 6323393 h 6323393"/>
              <a:gd name="connsiteX0" fmla="*/ 0 w 7381301"/>
              <a:gd name="connsiteY0" fmla="*/ 6158140 h 6323393"/>
              <a:gd name="connsiteX1" fmla="*/ 1211857 w 7381301"/>
              <a:gd name="connsiteY1" fmla="*/ 16 h 6323393"/>
              <a:gd name="connsiteX2" fmla="*/ 2500827 w 7381301"/>
              <a:gd name="connsiteY2" fmla="*/ 6094395 h 6323393"/>
              <a:gd name="connsiteX3" fmla="*/ 3909149 w 7381301"/>
              <a:gd name="connsiteY3" fmla="*/ 3060590 h 6323393"/>
              <a:gd name="connsiteX4" fmla="*/ 5187106 w 7381301"/>
              <a:gd name="connsiteY4" fmla="*/ 6066532 h 6323393"/>
              <a:gd name="connsiteX5" fmla="*/ 6244726 w 7381301"/>
              <a:gd name="connsiteY5" fmla="*/ 3153364 h 6323393"/>
              <a:gd name="connsiteX6" fmla="*/ 7381301 w 7381301"/>
              <a:gd name="connsiteY6" fmla="*/ 6323393 h 6323393"/>
              <a:gd name="connsiteX0" fmla="*/ 0 w 7381301"/>
              <a:gd name="connsiteY0" fmla="*/ 6158140 h 6323393"/>
              <a:gd name="connsiteX1" fmla="*/ 1211857 w 7381301"/>
              <a:gd name="connsiteY1" fmla="*/ 16 h 6323393"/>
              <a:gd name="connsiteX2" fmla="*/ 2500827 w 7381301"/>
              <a:gd name="connsiteY2" fmla="*/ 6094395 h 6323393"/>
              <a:gd name="connsiteX3" fmla="*/ 3909149 w 7381301"/>
              <a:gd name="connsiteY3" fmla="*/ 3060590 h 6323393"/>
              <a:gd name="connsiteX4" fmla="*/ 5154055 w 7381301"/>
              <a:gd name="connsiteY4" fmla="*/ 6103643 h 6323393"/>
              <a:gd name="connsiteX5" fmla="*/ 6244726 w 7381301"/>
              <a:gd name="connsiteY5" fmla="*/ 3153364 h 6323393"/>
              <a:gd name="connsiteX6" fmla="*/ 7381301 w 7381301"/>
              <a:gd name="connsiteY6" fmla="*/ 6323393 h 6323393"/>
              <a:gd name="connsiteX0" fmla="*/ 0 w 7381301"/>
              <a:gd name="connsiteY0" fmla="*/ 6158140 h 6323393"/>
              <a:gd name="connsiteX1" fmla="*/ 1211857 w 7381301"/>
              <a:gd name="connsiteY1" fmla="*/ 16 h 6323393"/>
              <a:gd name="connsiteX2" fmla="*/ 2500827 w 7381301"/>
              <a:gd name="connsiteY2" fmla="*/ 6094395 h 6323393"/>
              <a:gd name="connsiteX3" fmla="*/ 3909149 w 7381301"/>
              <a:gd name="connsiteY3" fmla="*/ 3060590 h 6323393"/>
              <a:gd name="connsiteX4" fmla="*/ 5154055 w 7381301"/>
              <a:gd name="connsiteY4" fmla="*/ 6103643 h 6323393"/>
              <a:gd name="connsiteX5" fmla="*/ 6244726 w 7381301"/>
              <a:gd name="connsiteY5" fmla="*/ 3153364 h 6323393"/>
              <a:gd name="connsiteX6" fmla="*/ 7381301 w 7381301"/>
              <a:gd name="connsiteY6"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909149 w 7634689"/>
              <a:gd name="connsiteY3" fmla="*/ 3060590 h 6323393"/>
              <a:gd name="connsiteX4" fmla="*/ 5154055 w 7634689"/>
              <a:gd name="connsiteY4" fmla="*/ 6103643 h 6323393"/>
              <a:gd name="connsiteX5" fmla="*/ 6244726 w 7634689"/>
              <a:gd name="connsiteY5" fmla="*/ 3153364 h 6323393"/>
              <a:gd name="connsiteX6" fmla="*/ 7634689 w 7634689"/>
              <a:gd name="connsiteY6"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909149 w 7634689"/>
              <a:gd name="connsiteY3" fmla="*/ 3060590 h 6323393"/>
              <a:gd name="connsiteX4" fmla="*/ 5154055 w 7634689"/>
              <a:gd name="connsiteY4" fmla="*/ 6103643 h 6323393"/>
              <a:gd name="connsiteX5" fmla="*/ 6244726 w 7634689"/>
              <a:gd name="connsiteY5" fmla="*/ 3153364 h 6323393"/>
              <a:gd name="connsiteX6" fmla="*/ 7115058 w 7634689"/>
              <a:gd name="connsiteY6" fmla="*/ 5250103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909149 w 7634689"/>
              <a:gd name="connsiteY3" fmla="*/ 3060590 h 6323393"/>
              <a:gd name="connsiteX4" fmla="*/ 5154055 w 7634689"/>
              <a:gd name="connsiteY4" fmla="*/ 6103643 h 6323393"/>
              <a:gd name="connsiteX5" fmla="*/ 6244726 w 7634689"/>
              <a:gd name="connsiteY5" fmla="*/ 3153364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909149 w 7634689"/>
              <a:gd name="connsiteY3" fmla="*/ 3060590 h 6323393"/>
              <a:gd name="connsiteX4" fmla="*/ 5154055 w 7634689"/>
              <a:gd name="connsiteY4" fmla="*/ 6103643 h 6323393"/>
              <a:gd name="connsiteX5" fmla="*/ 5748967 w 7634689"/>
              <a:gd name="connsiteY5" fmla="*/ 3097697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909149 w 7634689"/>
              <a:gd name="connsiteY3" fmla="*/ 3060590 h 6323393"/>
              <a:gd name="connsiteX4" fmla="*/ 4757448 w 7634689"/>
              <a:gd name="connsiteY4" fmla="*/ 6085088 h 6323393"/>
              <a:gd name="connsiteX5" fmla="*/ 5748967 w 7634689"/>
              <a:gd name="connsiteY5" fmla="*/ 3097697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757448 w 7634689"/>
              <a:gd name="connsiteY4" fmla="*/ 6085088 h 6323393"/>
              <a:gd name="connsiteX5" fmla="*/ 5748967 w 7634689"/>
              <a:gd name="connsiteY5" fmla="*/ 3097697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757448 w 7634689"/>
              <a:gd name="connsiteY4" fmla="*/ 6085088 h 6323393"/>
              <a:gd name="connsiteX5" fmla="*/ 5275242 w 7634689"/>
              <a:gd name="connsiteY5" fmla="*/ 3060586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393891 w 7634689"/>
              <a:gd name="connsiteY4" fmla="*/ 6010868 h 6323393"/>
              <a:gd name="connsiteX5" fmla="*/ 5275242 w 7634689"/>
              <a:gd name="connsiteY5" fmla="*/ 3060586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393891 w 7634689"/>
              <a:gd name="connsiteY4" fmla="*/ 6010868 h 6323393"/>
              <a:gd name="connsiteX5" fmla="*/ 5275242 w 7634689"/>
              <a:gd name="connsiteY5" fmla="*/ 3060586 h 6323393"/>
              <a:gd name="connsiteX6" fmla="*/ 5892186 w 7634689"/>
              <a:gd name="connsiteY6" fmla="*/ 5825315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393891 w 7634689"/>
              <a:gd name="connsiteY4" fmla="*/ 6010868 h 6323393"/>
              <a:gd name="connsiteX5" fmla="*/ 5253208 w 7634689"/>
              <a:gd name="connsiteY5" fmla="*/ 3097697 h 6323393"/>
              <a:gd name="connsiteX6" fmla="*/ 5892186 w 7634689"/>
              <a:gd name="connsiteY6" fmla="*/ 5825315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393891 w 7634689"/>
              <a:gd name="connsiteY4" fmla="*/ 6010868 h 6323393"/>
              <a:gd name="connsiteX5" fmla="*/ 5253208 w 7634689"/>
              <a:gd name="connsiteY5" fmla="*/ 2132826 h 6323393"/>
              <a:gd name="connsiteX6" fmla="*/ 5892186 w 7634689"/>
              <a:gd name="connsiteY6" fmla="*/ 5825315 h 6323393"/>
              <a:gd name="connsiteX7" fmla="*/ 7634689 w 7634689"/>
              <a:gd name="connsiteY7" fmla="*/ 6323393 h 6323393"/>
              <a:gd name="connsiteX0" fmla="*/ 0 w 7656722"/>
              <a:gd name="connsiteY0" fmla="*/ 3557282 h 6357375"/>
              <a:gd name="connsiteX1" fmla="*/ 1233890 w 7656722"/>
              <a:gd name="connsiteY1" fmla="*/ 33998 h 6357375"/>
              <a:gd name="connsiteX2" fmla="*/ 2522860 w 7656722"/>
              <a:gd name="connsiteY2" fmla="*/ 6128377 h 6357375"/>
              <a:gd name="connsiteX3" fmla="*/ 3567626 w 7656722"/>
              <a:gd name="connsiteY3" fmla="*/ 3076016 h 6357375"/>
              <a:gd name="connsiteX4" fmla="*/ 4415924 w 7656722"/>
              <a:gd name="connsiteY4" fmla="*/ 6044850 h 6357375"/>
              <a:gd name="connsiteX5" fmla="*/ 5275241 w 7656722"/>
              <a:gd name="connsiteY5" fmla="*/ 2166808 h 6357375"/>
              <a:gd name="connsiteX6" fmla="*/ 5914219 w 7656722"/>
              <a:gd name="connsiteY6" fmla="*/ 5859297 h 6357375"/>
              <a:gd name="connsiteX7" fmla="*/ 7656722 w 7656722"/>
              <a:gd name="connsiteY7" fmla="*/ 6357375 h 6357375"/>
              <a:gd name="connsiteX0" fmla="*/ 0 w 7656722"/>
              <a:gd name="connsiteY0" fmla="*/ 3557282 h 6357375"/>
              <a:gd name="connsiteX1" fmla="*/ 1410160 w 7656722"/>
              <a:gd name="connsiteY1" fmla="*/ 33998 h 6357375"/>
              <a:gd name="connsiteX2" fmla="*/ 2522860 w 7656722"/>
              <a:gd name="connsiteY2" fmla="*/ 6128377 h 6357375"/>
              <a:gd name="connsiteX3" fmla="*/ 3567626 w 7656722"/>
              <a:gd name="connsiteY3" fmla="*/ 3076016 h 6357375"/>
              <a:gd name="connsiteX4" fmla="*/ 4415924 w 7656722"/>
              <a:gd name="connsiteY4" fmla="*/ 6044850 h 6357375"/>
              <a:gd name="connsiteX5" fmla="*/ 5275241 w 7656722"/>
              <a:gd name="connsiteY5" fmla="*/ 2166808 h 6357375"/>
              <a:gd name="connsiteX6" fmla="*/ 5914219 w 7656722"/>
              <a:gd name="connsiteY6" fmla="*/ 5859297 h 6357375"/>
              <a:gd name="connsiteX7" fmla="*/ 7656722 w 7656722"/>
              <a:gd name="connsiteY7" fmla="*/ 6357375 h 6357375"/>
              <a:gd name="connsiteX0" fmla="*/ 0 w 7414351"/>
              <a:gd name="connsiteY0" fmla="*/ 2238805 h 6430539"/>
              <a:gd name="connsiteX1" fmla="*/ 1167789 w 7414351"/>
              <a:gd name="connsiteY1" fmla="*/ 107162 h 6430539"/>
              <a:gd name="connsiteX2" fmla="*/ 2280489 w 7414351"/>
              <a:gd name="connsiteY2" fmla="*/ 6201541 h 6430539"/>
              <a:gd name="connsiteX3" fmla="*/ 3325255 w 7414351"/>
              <a:gd name="connsiteY3" fmla="*/ 3149180 h 6430539"/>
              <a:gd name="connsiteX4" fmla="*/ 4173553 w 7414351"/>
              <a:gd name="connsiteY4" fmla="*/ 6118014 h 6430539"/>
              <a:gd name="connsiteX5" fmla="*/ 5032870 w 7414351"/>
              <a:gd name="connsiteY5" fmla="*/ 2239972 h 6430539"/>
              <a:gd name="connsiteX6" fmla="*/ 5671848 w 7414351"/>
              <a:gd name="connsiteY6" fmla="*/ 5932461 h 6430539"/>
              <a:gd name="connsiteX7" fmla="*/ 7414351 w 7414351"/>
              <a:gd name="connsiteY7" fmla="*/ 6430539 h 6430539"/>
              <a:gd name="connsiteX0" fmla="*/ 0 w 7414351"/>
              <a:gd name="connsiteY0" fmla="*/ 2350673 h 6542407"/>
              <a:gd name="connsiteX1" fmla="*/ 571038 w 7414351"/>
              <a:gd name="connsiteY1" fmla="*/ 1442633 h 6542407"/>
              <a:gd name="connsiteX2" fmla="*/ 1167789 w 7414351"/>
              <a:gd name="connsiteY2" fmla="*/ 219030 h 6542407"/>
              <a:gd name="connsiteX3" fmla="*/ 2280489 w 7414351"/>
              <a:gd name="connsiteY3" fmla="*/ 6313409 h 6542407"/>
              <a:gd name="connsiteX4" fmla="*/ 3325255 w 7414351"/>
              <a:gd name="connsiteY4" fmla="*/ 3261048 h 6542407"/>
              <a:gd name="connsiteX5" fmla="*/ 4173553 w 7414351"/>
              <a:gd name="connsiteY5" fmla="*/ 6229882 h 6542407"/>
              <a:gd name="connsiteX6" fmla="*/ 5032870 w 7414351"/>
              <a:gd name="connsiteY6" fmla="*/ 2351840 h 6542407"/>
              <a:gd name="connsiteX7" fmla="*/ 5671848 w 7414351"/>
              <a:gd name="connsiteY7" fmla="*/ 6044329 h 6542407"/>
              <a:gd name="connsiteX8" fmla="*/ 7414351 w 7414351"/>
              <a:gd name="connsiteY8" fmla="*/ 6542407 h 6542407"/>
              <a:gd name="connsiteX0" fmla="*/ 0 w 7414351"/>
              <a:gd name="connsiteY0" fmla="*/ 2231091 h 6422825"/>
              <a:gd name="connsiteX1" fmla="*/ 438835 w 7414351"/>
              <a:gd name="connsiteY1" fmla="*/ 2399254 h 6422825"/>
              <a:gd name="connsiteX2" fmla="*/ 1167789 w 7414351"/>
              <a:gd name="connsiteY2" fmla="*/ 99448 h 6422825"/>
              <a:gd name="connsiteX3" fmla="*/ 2280489 w 7414351"/>
              <a:gd name="connsiteY3" fmla="*/ 6193827 h 6422825"/>
              <a:gd name="connsiteX4" fmla="*/ 3325255 w 7414351"/>
              <a:gd name="connsiteY4" fmla="*/ 3141466 h 6422825"/>
              <a:gd name="connsiteX5" fmla="*/ 4173553 w 7414351"/>
              <a:gd name="connsiteY5" fmla="*/ 6110300 h 6422825"/>
              <a:gd name="connsiteX6" fmla="*/ 5032870 w 7414351"/>
              <a:gd name="connsiteY6" fmla="*/ 2232258 h 6422825"/>
              <a:gd name="connsiteX7" fmla="*/ 5671848 w 7414351"/>
              <a:gd name="connsiteY7" fmla="*/ 5924747 h 6422825"/>
              <a:gd name="connsiteX8" fmla="*/ 7414351 w 7414351"/>
              <a:gd name="connsiteY8" fmla="*/ 6422825 h 6422825"/>
              <a:gd name="connsiteX0" fmla="*/ 0 w 7987228"/>
              <a:gd name="connsiteY0" fmla="*/ 190018 h 6422825"/>
              <a:gd name="connsiteX1" fmla="*/ 1011712 w 7987228"/>
              <a:gd name="connsiteY1" fmla="*/ 2399254 h 6422825"/>
              <a:gd name="connsiteX2" fmla="*/ 1740666 w 7987228"/>
              <a:gd name="connsiteY2" fmla="*/ 99448 h 6422825"/>
              <a:gd name="connsiteX3" fmla="*/ 2853366 w 7987228"/>
              <a:gd name="connsiteY3" fmla="*/ 6193827 h 6422825"/>
              <a:gd name="connsiteX4" fmla="*/ 3898132 w 7987228"/>
              <a:gd name="connsiteY4" fmla="*/ 3141466 h 6422825"/>
              <a:gd name="connsiteX5" fmla="*/ 4746430 w 7987228"/>
              <a:gd name="connsiteY5" fmla="*/ 6110300 h 6422825"/>
              <a:gd name="connsiteX6" fmla="*/ 5605747 w 7987228"/>
              <a:gd name="connsiteY6" fmla="*/ 2232258 h 6422825"/>
              <a:gd name="connsiteX7" fmla="*/ 6244725 w 7987228"/>
              <a:gd name="connsiteY7" fmla="*/ 5924747 h 6422825"/>
              <a:gd name="connsiteX8" fmla="*/ 7987228 w 7987228"/>
              <a:gd name="connsiteY8" fmla="*/ 6422825 h 6422825"/>
              <a:gd name="connsiteX0" fmla="*/ 0 w 7766891"/>
              <a:gd name="connsiteY0" fmla="*/ 987892 h 6422825"/>
              <a:gd name="connsiteX1" fmla="*/ 791375 w 7766891"/>
              <a:gd name="connsiteY1" fmla="*/ 2399254 h 6422825"/>
              <a:gd name="connsiteX2" fmla="*/ 1520329 w 7766891"/>
              <a:gd name="connsiteY2" fmla="*/ 99448 h 6422825"/>
              <a:gd name="connsiteX3" fmla="*/ 2633029 w 7766891"/>
              <a:gd name="connsiteY3" fmla="*/ 6193827 h 6422825"/>
              <a:gd name="connsiteX4" fmla="*/ 3677795 w 7766891"/>
              <a:gd name="connsiteY4" fmla="*/ 3141466 h 6422825"/>
              <a:gd name="connsiteX5" fmla="*/ 4526093 w 7766891"/>
              <a:gd name="connsiteY5" fmla="*/ 6110300 h 6422825"/>
              <a:gd name="connsiteX6" fmla="*/ 5385410 w 7766891"/>
              <a:gd name="connsiteY6" fmla="*/ 2232258 h 6422825"/>
              <a:gd name="connsiteX7" fmla="*/ 6024388 w 7766891"/>
              <a:gd name="connsiteY7" fmla="*/ 5924747 h 6422825"/>
              <a:gd name="connsiteX8" fmla="*/ 7766891 w 7766891"/>
              <a:gd name="connsiteY8" fmla="*/ 6422825 h 6422825"/>
              <a:gd name="connsiteX0" fmla="*/ 0 w 7766891"/>
              <a:gd name="connsiteY0" fmla="*/ 987892 h 6422825"/>
              <a:gd name="connsiteX1" fmla="*/ 791375 w 7766891"/>
              <a:gd name="connsiteY1" fmla="*/ 2399254 h 6422825"/>
              <a:gd name="connsiteX2" fmla="*/ 1520329 w 7766891"/>
              <a:gd name="connsiteY2" fmla="*/ 99448 h 6422825"/>
              <a:gd name="connsiteX3" fmla="*/ 2633029 w 7766891"/>
              <a:gd name="connsiteY3" fmla="*/ 6193827 h 6422825"/>
              <a:gd name="connsiteX4" fmla="*/ 3677795 w 7766891"/>
              <a:gd name="connsiteY4" fmla="*/ 3141466 h 6422825"/>
              <a:gd name="connsiteX5" fmla="*/ 4526093 w 7766891"/>
              <a:gd name="connsiteY5" fmla="*/ 6110300 h 6422825"/>
              <a:gd name="connsiteX6" fmla="*/ 6024388 w 7766891"/>
              <a:gd name="connsiteY6" fmla="*/ 5924747 h 6422825"/>
              <a:gd name="connsiteX7" fmla="*/ 7766891 w 7766891"/>
              <a:gd name="connsiteY7" fmla="*/ 6422825 h 6422825"/>
              <a:gd name="connsiteX0" fmla="*/ 0 w 7766891"/>
              <a:gd name="connsiteY0" fmla="*/ 987892 h 6627740"/>
              <a:gd name="connsiteX1" fmla="*/ 791375 w 7766891"/>
              <a:gd name="connsiteY1" fmla="*/ 2399254 h 6627740"/>
              <a:gd name="connsiteX2" fmla="*/ 1520329 w 7766891"/>
              <a:gd name="connsiteY2" fmla="*/ 99448 h 6627740"/>
              <a:gd name="connsiteX3" fmla="*/ 2633029 w 7766891"/>
              <a:gd name="connsiteY3" fmla="*/ 6193827 h 6627740"/>
              <a:gd name="connsiteX4" fmla="*/ 4526093 w 7766891"/>
              <a:gd name="connsiteY4" fmla="*/ 6110300 h 6627740"/>
              <a:gd name="connsiteX5" fmla="*/ 6024388 w 7766891"/>
              <a:gd name="connsiteY5" fmla="*/ 5924747 h 6627740"/>
              <a:gd name="connsiteX6" fmla="*/ 7766891 w 7766891"/>
              <a:gd name="connsiteY6" fmla="*/ 6422825 h 6627740"/>
              <a:gd name="connsiteX0" fmla="*/ 0 w 7766891"/>
              <a:gd name="connsiteY0" fmla="*/ 987892 h 6665326"/>
              <a:gd name="connsiteX1" fmla="*/ 791375 w 7766891"/>
              <a:gd name="connsiteY1" fmla="*/ 2399254 h 6665326"/>
              <a:gd name="connsiteX2" fmla="*/ 1520329 w 7766891"/>
              <a:gd name="connsiteY2" fmla="*/ 99448 h 6665326"/>
              <a:gd name="connsiteX3" fmla="*/ 2633029 w 7766891"/>
              <a:gd name="connsiteY3" fmla="*/ 6193827 h 6665326"/>
              <a:gd name="connsiteX4" fmla="*/ 4526093 w 7766891"/>
              <a:gd name="connsiteY4" fmla="*/ 6110300 h 6665326"/>
              <a:gd name="connsiteX5" fmla="*/ 6387944 w 7766891"/>
              <a:gd name="connsiteY5" fmla="*/ 4922765 h 6665326"/>
              <a:gd name="connsiteX6" fmla="*/ 7766891 w 7766891"/>
              <a:gd name="connsiteY6" fmla="*/ 6422825 h 6665326"/>
              <a:gd name="connsiteX0" fmla="*/ 0 w 7766891"/>
              <a:gd name="connsiteY0" fmla="*/ 987892 h 6665324"/>
              <a:gd name="connsiteX1" fmla="*/ 791375 w 7766891"/>
              <a:gd name="connsiteY1" fmla="*/ 2399254 h 6665324"/>
              <a:gd name="connsiteX2" fmla="*/ 1520329 w 7766891"/>
              <a:gd name="connsiteY2" fmla="*/ 99448 h 6665324"/>
              <a:gd name="connsiteX3" fmla="*/ 2633029 w 7766891"/>
              <a:gd name="connsiteY3" fmla="*/ 6193827 h 6665324"/>
              <a:gd name="connsiteX4" fmla="*/ 4526093 w 7766891"/>
              <a:gd name="connsiteY4" fmla="*/ 6110300 h 6665324"/>
              <a:gd name="connsiteX5" fmla="*/ 6387944 w 7766891"/>
              <a:gd name="connsiteY5" fmla="*/ 4922765 h 6665324"/>
              <a:gd name="connsiteX6" fmla="*/ 7766891 w 7766891"/>
              <a:gd name="connsiteY6" fmla="*/ 6422825 h 6665324"/>
              <a:gd name="connsiteX0" fmla="*/ 0 w 7766891"/>
              <a:gd name="connsiteY0" fmla="*/ 987892 h 6610704"/>
              <a:gd name="connsiteX1" fmla="*/ 791375 w 7766891"/>
              <a:gd name="connsiteY1" fmla="*/ 2399254 h 6610704"/>
              <a:gd name="connsiteX2" fmla="*/ 1520329 w 7766891"/>
              <a:gd name="connsiteY2" fmla="*/ 99448 h 6610704"/>
              <a:gd name="connsiteX3" fmla="*/ 2633029 w 7766891"/>
              <a:gd name="connsiteY3" fmla="*/ 6193827 h 6610704"/>
              <a:gd name="connsiteX4" fmla="*/ 4526093 w 7766891"/>
              <a:gd name="connsiteY4" fmla="*/ 6110300 h 6610704"/>
              <a:gd name="connsiteX5" fmla="*/ 7766891 w 7766891"/>
              <a:gd name="connsiteY5" fmla="*/ 6422825 h 6610704"/>
              <a:gd name="connsiteX0" fmla="*/ 0 w 7766891"/>
              <a:gd name="connsiteY0" fmla="*/ 987892 h 6540033"/>
              <a:gd name="connsiteX1" fmla="*/ 791375 w 7766891"/>
              <a:gd name="connsiteY1" fmla="*/ 2399254 h 6540033"/>
              <a:gd name="connsiteX2" fmla="*/ 1520329 w 7766891"/>
              <a:gd name="connsiteY2" fmla="*/ 99448 h 6540033"/>
              <a:gd name="connsiteX3" fmla="*/ 2633029 w 7766891"/>
              <a:gd name="connsiteY3" fmla="*/ 6193827 h 6540033"/>
              <a:gd name="connsiteX4" fmla="*/ 5837100 w 7766891"/>
              <a:gd name="connsiteY4" fmla="*/ 5850527 h 6540033"/>
              <a:gd name="connsiteX5" fmla="*/ 7766891 w 7766891"/>
              <a:gd name="connsiteY5" fmla="*/ 6422825 h 6540033"/>
              <a:gd name="connsiteX0" fmla="*/ 0 w 7766891"/>
              <a:gd name="connsiteY0" fmla="*/ 973823 h 6408757"/>
              <a:gd name="connsiteX1" fmla="*/ 791375 w 7766891"/>
              <a:gd name="connsiteY1" fmla="*/ 2385185 h 6408757"/>
              <a:gd name="connsiteX2" fmla="*/ 1520329 w 7766891"/>
              <a:gd name="connsiteY2" fmla="*/ 85379 h 6408757"/>
              <a:gd name="connsiteX3" fmla="*/ 2577945 w 7766891"/>
              <a:gd name="connsiteY3" fmla="*/ 5845764 h 6408757"/>
              <a:gd name="connsiteX4" fmla="*/ 5837100 w 7766891"/>
              <a:gd name="connsiteY4" fmla="*/ 5836458 h 6408757"/>
              <a:gd name="connsiteX5" fmla="*/ 7766891 w 7766891"/>
              <a:gd name="connsiteY5" fmla="*/ 6408756 h 6408757"/>
              <a:gd name="connsiteX0" fmla="*/ 0 w 7766891"/>
              <a:gd name="connsiteY0" fmla="*/ 973823 h 6408755"/>
              <a:gd name="connsiteX1" fmla="*/ 791375 w 7766891"/>
              <a:gd name="connsiteY1" fmla="*/ 2385185 h 6408755"/>
              <a:gd name="connsiteX2" fmla="*/ 1520329 w 7766891"/>
              <a:gd name="connsiteY2" fmla="*/ 85379 h 6408755"/>
              <a:gd name="connsiteX3" fmla="*/ 2577945 w 7766891"/>
              <a:gd name="connsiteY3" fmla="*/ 5845764 h 6408755"/>
              <a:gd name="connsiteX4" fmla="*/ 5815066 w 7766891"/>
              <a:gd name="connsiteY4" fmla="*/ 5780792 h 6408755"/>
              <a:gd name="connsiteX5" fmla="*/ 7766891 w 7766891"/>
              <a:gd name="connsiteY5" fmla="*/ 6408756 h 6408755"/>
              <a:gd name="connsiteX0" fmla="*/ 0 w 7766891"/>
              <a:gd name="connsiteY0" fmla="*/ 1125972 h 6560906"/>
              <a:gd name="connsiteX1" fmla="*/ 1520329 w 7766891"/>
              <a:gd name="connsiteY1" fmla="*/ 237528 h 6560906"/>
              <a:gd name="connsiteX2" fmla="*/ 2577945 w 7766891"/>
              <a:gd name="connsiteY2" fmla="*/ 5997913 h 6560906"/>
              <a:gd name="connsiteX3" fmla="*/ 5815066 w 7766891"/>
              <a:gd name="connsiteY3" fmla="*/ 5932941 h 6560906"/>
              <a:gd name="connsiteX4" fmla="*/ 7766891 w 7766891"/>
              <a:gd name="connsiteY4" fmla="*/ 6560905 h 6560906"/>
              <a:gd name="connsiteX0" fmla="*/ 0 w 7766891"/>
              <a:gd name="connsiteY0" fmla="*/ 969557 h 6404489"/>
              <a:gd name="connsiteX1" fmla="*/ 958436 w 7766891"/>
              <a:gd name="connsiteY1" fmla="*/ 259385 h 6404489"/>
              <a:gd name="connsiteX2" fmla="*/ 2577945 w 7766891"/>
              <a:gd name="connsiteY2" fmla="*/ 5841498 h 6404489"/>
              <a:gd name="connsiteX3" fmla="*/ 5815066 w 7766891"/>
              <a:gd name="connsiteY3" fmla="*/ 5776526 h 6404489"/>
              <a:gd name="connsiteX4" fmla="*/ 7766891 w 7766891"/>
              <a:gd name="connsiteY4" fmla="*/ 6404490 h 6404489"/>
              <a:gd name="connsiteX0" fmla="*/ 0 w 7766891"/>
              <a:gd name="connsiteY0" fmla="*/ 784356 h 6219290"/>
              <a:gd name="connsiteX1" fmla="*/ 898659 w 7766891"/>
              <a:gd name="connsiteY1" fmla="*/ 292072 h 6219290"/>
              <a:gd name="connsiteX2" fmla="*/ 2577945 w 7766891"/>
              <a:gd name="connsiteY2" fmla="*/ 5656297 h 6219290"/>
              <a:gd name="connsiteX3" fmla="*/ 5815066 w 7766891"/>
              <a:gd name="connsiteY3" fmla="*/ 5591325 h 6219290"/>
              <a:gd name="connsiteX4" fmla="*/ 7766891 w 7766891"/>
              <a:gd name="connsiteY4" fmla="*/ 6219289 h 6219290"/>
              <a:gd name="connsiteX0" fmla="*/ 0 w 7838623"/>
              <a:gd name="connsiteY0" fmla="*/ 464701 h 6355216"/>
              <a:gd name="connsiteX1" fmla="*/ 970391 w 7838623"/>
              <a:gd name="connsiteY1" fmla="*/ 428000 h 6355216"/>
              <a:gd name="connsiteX2" fmla="*/ 2649677 w 7838623"/>
              <a:gd name="connsiteY2" fmla="*/ 5792225 h 6355216"/>
              <a:gd name="connsiteX3" fmla="*/ 5886798 w 7838623"/>
              <a:gd name="connsiteY3" fmla="*/ 5727253 h 6355216"/>
              <a:gd name="connsiteX4" fmla="*/ 7838623 w 7838623"/>
              <a:gd name="connsiteY4" fmla="*/ 6355217 h 6355216"/>
              <a:gd name="connsiteX0" fmla="*/ 0 w 7838623"/>
              <a:gd name="connsiteY0" fmla="*/ 445644 h 6336161"/>
              <a:gd name="connsiteX1" fmla="*/ 970391 w 7838623"/>
              <a:gd name="connsiteY1" fmla="*/ 408943 h 6336161"/>
              <a:gd name="connsiteX2" fmla="*/ 2649677 w 7838623"/>
              <a:gd name="connsiteY2" fmla="*/ 5773168 h 6336161"/>
              <a:gd name="connsiteX3" fmla="*/ 5886798 w 7838623"/>
              <a:gd name="connsiteY3" fmla="*/ 5708196 h 6336161"/>
              <a:gd name="connsiteX4" fmla="*/ 7838623 w 7838623"/>
              <a:gd name="connsiteY4" fmla="*/ 6336160 h 6336161"/>
              <a:gd name="connsiteX0" fmla="*/ 0 w 7838623"/>
              <a:gd name="connsiteY0" fmla="*/ 403122 h 6293637"/>
              <a:gd name="connsiteX1" fmla="*/ 1066033 w 7838623"/>
              <a:gd name="connsiteY1" fmla="*/ 425843 h 6293637"/>
              <a:gd name="connsiteX2" fmla="*/ 2649677 w 7838623"/>
              <a:gd name="connsiteY2" fmla="*/ 5730646 h 6293637"/>
              <a:gd name="connsiteX3" fmla="*/ 5886798 w 7838623"/>
              <a:gd name="connsiteY3" fmla="*/ 5665674 h 6293637"/>
              <a:gd name="connsiteX4" fmla="*/ 7838623 w 7838623"/>
              <a:gd name="connsiteY4" fmla="*/ 6293638 h 6293637"/>
              <a:gd name="connsiteX0" fmla="*/ 0 w 7838623"/>
              <a:gd name="connsiteY0" fmla="*/ 368089 h 6258606"/>
              <a:gd name="connsiteX1" fmla="*/ 1066033 w 7838623"/>
              <a:gd name="connsiteY1" fmla="*/ 390810 h 6258606"/>
              <a:gd name="connsiteX2" fmla="*/ 2649677 w 7838623"/>
              <a:gd name="connsiteY2" fmla="*/ 5695613 h 6258606"/>
              <a:gd name="connsiteX3" fmla="*/ 5886798 w 7838623"/>
              <a:gd name="connsiteY3" fmla="*/ 5630641 h 6258606"/>
              <a:gd name="connsiteX4" fmla="*/ 7838623 w 7838623"/>
              <a:gd name="connsiteY4" fmla="*/ 6258605 h 6258606"/>
              <a:gd name="connsiteX0" fmla="*/ 0 w 7838623"/>
              <a:gd name="connsiteY0" fmla="*/ 134537 h 6025053"/>
              <a:gd name="connsiteX1" fmla="*/ 1066033 w 7838623"/>
              <a:gd name="connsiteY1" fmla="*/ 157258 h 6025053"/>
              <a:gd name="connsiteX2" fmla="*/ 2649677 w 7838623"/>
              <a:gd name="connsiteY2" fmla="*/ 5462061 h 6025053"/>
              <a:gd name="connsiteX3" fmla="*/ 5886798 w 7838623"/>
              <a:gd name="connsiteY3" fmla="*/ 5397089 h 6025053"/>
              <a:gd name="connsiteX4" fmla="*/ 7838623 w 7838623"/>
              <a:gd name="connsiteY4" fmla="*/ 6025053 h 6025053"/>
              <a:gd name="connsiteX0" fmla="*/ 0 w 7838623"/>
              <a:gd name="connsiteY0" fmla="*/ 106848 h 5997364"/>
              <a:gd name="connsiteX1" fmla="*/ 1066033 w 7838623"/>
              <a:gd name="connsiteY1" fmla="*/ 129569 h 5997364"/>
              <a:gd name="connsiteX2" fmla="*/ 2649677 w 7838623"/>
              <a:gd name="connsiteY2" fmla="*/ 5434372 h 5997364"/>
              <a:gd name="connsiteX3" fmla="*/ 5886798 w 7838623"/>
              <a:gd name="connsiteY3" fmla="*/ 5369400 h 5997364"/>
              <a:gd name="connsiteX4" fmla="*/ 7838623 w 7838623"/>
              <a:gd name="connsiteY4" fmla="*/ 5997364 h 5997364"/>
              <a:gd name="connsiteX0" fmla="*/ 0 w 7838623"/>
              <a:gd name="connsiteY0" fmla="*/ 106848 h 6039677"/>
              <a:gd name="connsiteX1" fmla="*/ 1066033 w 7838623"/>
              <a:gd name="connsiteY1" fmla="*/ 129569 h 6039677"/>
              <a:gd name="connsiteX2" fmla="*/ 2649677 w 7838623"/>
              <a:gd name="connsiteY2" fmla="*/ 5434372 h 6039677"/>
              <a:gd name="connsiteX3" fmla="*/ 5719426 w 7838623"/>
              <a:gd name="connsiteY3" fmla="*/ 5983446 h 6039677"/>
              <a:gd name="connsiteX4" fmla="*/ 7838623 w 7838623"/>
              <a:gd name="connsiteY4" fmla="*/ 5997364 h 6039677"/>
              <a:gd name="connsiteX0" fmla="*/ 0 w 7838623"/>
              <a:gd name="connsiteY0" fmla="*/ 106848 h 6038726"/>
              <a:gd name="connsiteX1" fmla="*/ 1066033 w 7838623"/>
              <a:gd name="connsiteY1" fmla="*/ 129569 h 6038726"/>
              <a:gd name="connsiteX2" fmla="*/ 2649677 w 7838623"/>
              <a:gd name="connsiteY2" fmla="*/ 5434372 h 6038726"/>
              <a:gd name="connsiteX3" fmla="*/ 7838623 w 7838623"/>
              <a:gd name="connsiteY3" fmla="*/ 5997364 h 6038726"/>
              <a:gd name="connsiteX0" fmla="*/ 0 w 7838623"/>
              <a:gd name="connsiteY0" fmla="*/ 379448 h 6311324"/>
              <a:gd name="connsiteX1" fmla="*/ 1066033 w 7838623"/>
              <a:gd name="connsiteY1" fmla="*/ 402169 h 6311324"/>
              <a:gd name="connsiteX2" fmla="*/ 2900737 w 7838623"/>
              <a:gd name="connsiteY2" fmla="*/ 5706972 h 6311324"/>
              <a:gd name="connsiteX3" fmla="*/ 7838623 w 7838623"/>
              <a:gd name="connsiteY3" fmla="*/ 6269964 h 6311324"/>
            </a:gdLst>
            <a:ahLst/>
            <a:cxnLst>
              <a:cxn ang="0">
                <a:pos x="connsiteX0" y="connsiteY0"/>
              </a:cxn>
              <a:cxn ang="0">
                <a:pos x="connsiteX1" y="connsiteY1"/>
              </a:cxn>
              <a:cxn ang="0">
                <a:pos x="connsiteX2" y="connsiteY2"/>
              </a:cxn>
              <a:cxn ang="0">
                <a:pos x="connsiteX3" y="connsiteY3"/>
              </a:cxn>
            </a:cxnLst>
            <a:rect l="l" t="t" r="r" b="b"/>
            <a:pathLst>
              <a:path w="7838623" h="6311324">
                <a:moveTo>
                  <a:pt x="0" y="379448"/>
                </a:moveTo>
                <a:cubicBezTo>
                  <a:pt x="89586" y="372627"/>
                  <a:pt x="582577" y="-485752"/>
                  <a:pt x="1066033" y="402169"/>
                </a:cubicBezTo>
                <a:cubicBezTo>
                  <a:pt x="1549489" y="1290090"/>
                  <a:pt x="1771972" y="4729006"/>
                  <a:pt x="2900737" y="5706972"/>
                </a:cubicBezTo>
                <a:cubicBezTo>
                  <a:pt x="4029502" y="6684938"/>
                  <a:pt x="6757593" y="6152674"/>
                  <a:pt x="7838623" y="6269964"/>
                </a:cubicBez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solidFill>
                <a:schemeClr val="accent2"/>
              </a:solidFill>
            </a:endParaRPr>
          </a:p>
        </p:txBody>
      </p:sp>
      <p:sp>
        <p:nvSpPr>
          <p:cNvPr id="8" name="Title 1">
            <a:extLst>
              <a:ext uri="{FF2B5EF4-FFF2-40B4-BE49-F238E27FC236}">
                <a16:creationId xmlns:a16="http://schemas.microsoft.com/office/drawing/2014/main" id="{51C33860-A936-056A-A950-752CFA59A577}"/>
              </a:ext>
            </a:extLst>
          </p:cNvPr>
          <p:cNvSpPr txBox="1">
            <a:spLocks/>
          </p:cNvSpPr>
          <p:nvPr/>
        </p:nvSpPr>
        <p:spPr>
          <a:xfrm>
            <a:off x="7034262" y="4238526"/>
            <a:ext cx="1898569" cy="339533"/>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r>
              <a:rPr lang="en-US" sz="2400" b="0">
                <a:solidFill>
                  <a:schemeClr val="accent2"/>
                </a:solidFill>
                <a:latin typeface="Fira Sans" panose="020B0503050000020004" pitchFamily="34" charset="0"/>
                <a:ea typeface="Fira Sans" panose="020B0503050000020004" pitchFamily="34" charset="0"/>
              </a:rPr>
              <a:t>Project End</a:t>
            </a:r>
            <a:endParaRPr lang="en-NL" sz="2400" b="0">
              <a:solidFill>
                <a:schemeClr val="accent2"/>
              </a:solidFill>
              <a:latin typeface="Fira Sans" panose="020B0503050000020004" pitchFamily="34" charset="0"/>
              <a:ea typeface="Fira Sans" panose="020B0503050000020004" pitchFamily="34" charset="0"/>
            </a:endParaRPr>
          </a:p>
        </p:txBody>
      </p:sp>
      <p:sp>
        <p:nvSpPr>
          <p:cNvPr id="11" name="Title 1">
            <a:extLst>
              <a:ext uri="{FF2B5EF4-FFF2-40B4-BE49-F238E27FC236}">
                <a16:creationId xmlns:a16="http://schemas.microsoft.com/office/drawing/2014/main" id="{D06D46EF-0F65-144C-BFCB-AF713477426D}"/>
              </a:ext>
            </a:extLst>
          </p:cNvPr>
          <p:cNvSpPr txBox="1">
            <a:spLocks/>
          </p:cNvSpPr>
          <p:nvPr/>
        </p:nvSpPr>
        <p:spPr>
          <a:xfrm>
            <a:off x="336015" y="4238526"/>
            <a:ext cx="1898569" cy="339533"/>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r>
              <a:rPr lang="en-US" sz="2400" b="0">
                <a:solidFill>
                  <a:schemeClr val="accent2"/>
                </a:solidFill>
                <a:latin typeface="Fira Sans" panose="020B0503050000020004" pitchFamily="34" charset="0"/>
                <a:ea typeface="Fira Sans" panose="020B0503050000020004" pitchFamily="34" charset="0"/>
              </a:rPr>
              <a:t>Project Start</a:t>
            </a:r>
            <a:endParaRPr lang="en-NL" sz="2400" b="0">
              <a:solidFill>
                <a:schemeClr val="accent2"/>
              </a:solidFill>
              <a:latin typeface="Fira Sans" panose="020B0503050000020004" pitchFamily="34" charset="0"/>
              <a:ea typeface="Fira Sans" panose="020B0503050000020004" pitchFamily="34" charset="0"/>
            </a:endParaRPr>
          </a:p>
        </p:txBody>
      </p:sp>
      <p:cxnSp>
        <p:nvCxnSpPr>
          <p:cNvPr id="14" name="Straight Connector 13">
            <a:extLst>
              <a:ext uri="{FF2B5EF4-FFF2-40B4-BE49-F238E27FC236}">
                <a16:creationId xmlns:a16="http://schemas.microsoft.com/office/drawing/2014/main" id="{7C6F8F94-1E7F-7DFF-53B4-7D3C572E5FB5}"/>
              </a:ext>
            </a:extLst>
          </p:cNvPr>
          <p:cNvCxnSpPr>
            <a:cxnSpLocks/>
          </p:cNvCxnSpPr>
          <p:nvPr/>
        </p:nvCxnSpPr>
        <p:spPr>
          <a:xfrm flipV="1">
            <a:off x="1148969" y="997021"/>
            <a:ext cx="0" cy="30902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08B6A1D3-E46E-979B-69BA-A52D229E41A5}"/>
              </a:ext>
            </a:extLst>
          </p:cNvPr>
          <p:cNvSpPr txBox="1">
            <a:spLocks/>
          </p:cNvSpPr>
          <p:nvPr/>
        </p:nvSpPr>
        <p:spPr>
          <a:xfrm>
            <a:off x="285978" y="596728"/>
            <a:ext cx="862991" cy="339533"/>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r>
              <a:rPr lang="en-US" sz="2400" b="0">
                <a:solidFill>
                  <a:schemeClr val="accent2"/>
                </a:solidFill>
                <a:latin typeface="Fira Sans" panose="020B0503050000020004" pitchFamily="34" charset="0"/>
                <a:ea typeface="Fira Sans" panose="020B0503050000020004" pitchFamily="34" charset="0"/>
              </a:rPr>
              <a:t>Effort</a:t>
            </a:r>
            <a:endParaRPr lang="en-NL" sz="2400" b="0">
              <a:solidFill>
                <a:schemeClr val="accent2"/>
              </a:solidFill>
              <a:latin typeface="Fira Sans" panose="020B0503050000020004" pitchFamily="34" charset="0"/>
              <a:ea typeface="Fira Sans" panose="020B0503050000020004" pitchFamily="34" charset="0"/>
            </a:endParaRPr>
          </a:p>
        </p:txBody>
      </p:sp>
      <p:sp>
        <p:nvSpPr>
          <p:cNvPr id="12" name="Title 1">
            <a:extLst>
              <a:ext uri="{FF2B5EF4-FFF2-40B4-BE49-F238E27FC236}">
                <a16:creationId xmlns:a16="http://schemas.microsoft.com/office/drawing/2014/main" id="{0F1A0998-778F-CCE5-8A43-F5D5F96AD01D}"/>
              </a:ext>
            </a:extLst>
          </p:cNvPr>
          <p:cNvSpPr txBox="1">
            <a:spLocks/>
          </p:cNvSpPr>
          <p:nvPr/>
        </p:nvSpPr>
        <p:spPr>
          <a:xfrm>
            <a:off x="626123" y="2827516"/>
            <a:ext cx="2996590" cy="755366"/>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r>
              <a:rPr lang="en-US" sz="2400"/>
              <a:t>“No time to spend for planning now.”</a:t>
            </a:r>
            <a:endParaRPr lang="en-NL" sz="2400"/>
          </a:p>
        </p:txBody>
      </p:sp>
      <p:sp>
        <p:nvSpPr>
          <p:cNvPr id="13" name="Title 1">
            <a:extLst>
              <a:ext uri="{FF2B5EF4-FFF2-40B4-BE49-F238E27FC236}">
                <a16:creationId xmlns:a16="http://schemas.microsoft.com/office/drawing/2014/main" id="{8072585C-409A-2993-8133-A02E9DD0B50E}"/>
              </a:ext>
            </a:extLst>
          </p:cNvPr>
          <p:cNvSpPr txBox="1">
            <a:spLocks/>
          </p:cNvSpPr>
          <p:nvPr/>
        </p:nvSpPr>
        <p:spPr>
          <a:xfrm>
            <a:off x="6202705" y="643410"/>
            <a:ext cx="2384021" cy="608373"/>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r>
              <a:rPr lang="en-US" sz="2400"/>
              <a:t>“What did I do again?”</a:t>
            </a:r>
            <a:endParaRPr lang="en-NL" sz="2400"/>
          </a:p>
        </p:txBody>
      </p:sp>
      <p:sp>
        <p:nvSpPr>
          <p:cNvPr id="3" name="Title 1">
            <a:extLst>
              <a:ext uri="{FF2B5EF4-FFF2-40B4-BE49-F238E27FC236}">
                <a16:creationId xmlns:a16="http://schemas.microsoft.com/office/drawing/2014/main" id="{1C6B36BF-1863-5238-9ABB-6498D08623C1}"/>
              </a:ext>
            </a:extLst>
          </p:cNvPr>
          <p:cNvSpPr txBox="1">
            <a:spLocks/>
          </p:cNvSpPr>
          <p:nvPr/>
        </p:nvSpPr>
        <p:spPr>
          <a:xfrm>
            <a:off x="6202706" y="1671161"/>
            <a:ext cx="2384021" cy="608373"/>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r>
              <a:rPr lang="en-US" sz="2400"/>
              <a:t>“Where’s my data?”</a:t>
            </a:r>
            <a:endParaRPr lang="en-NL" sz="2400"/>
          </a:p>
        </p:txBody>
      </p:sp>
    </p:spTree>
    <p:extLst>
      <p:ext uri="{BB962C8B-B14F-4D97-AF65-F5344CB8AC3E}">
        <p14:creationId xmlns:p14="http://schemas.microsoft.com/office/powerpoint/2010/main" val="13991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6CC6C-E847-8F98-18E4-5DED1EE93E94}"/>
              </a:ext>
            </a:extLst>
          </p:cNvPr>
          <p:cNvSpPr>
            <a:spLocks noGrp="1"/>
          </p:cNvSpPr>
          <p:nvPr>
            <p:ph type="title"/>
          </p:nvPr>
        </p:nvSpPr>
        <p:spPr/>
        <p:txBody>
          <a:bodyPr/>
          <a:lstStyle/>
          <a:p>
            <a:r>
              <a:rPr lang="en-US" sz="4800">
                <a:solidFill>
                  <a:schemeClr val="tx1">
                    <a:lumMod val="50000"/>
                    <a:lumOff val="50000"/>
                  </a:schemeClr>
                </a:solidFill>
              </a:rPr>
              <a:t>Ideal: </a:t>
            </a:r>
            <a:br>
              <a:rPr lang="en-US" sz="4800"/>
            </a:br>
            <a:r>
              <a:rPr lang="en-US" sz="4800"/>
              <a:t>Start with the end in mind</a:t>
            </a:r>
            <a:endParaRPr lang="en-NL" sz="4800"/>
          </a:p>
        </p:txBody>
      </p:sp>
    </p:spTree>
    <p:extLst>
      <p:ext uri="{BB962C8B-B14F-4D97-AF65-F5344CB8AC3E}">
        <p14:creationId xmlns:p14="http://schemas.microsoft.com/office/powerpoint/2010/main" val="317353204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6A05BA4-A7F9-485A-5073-B98EE614C2A1}"/>
              </a:ext>
            </a:extLst>
          </p:cNvPr>
          <p:cNvCxnSpPr>
            <a:cxnSpLocks/>
          </p:cNvCxnSpPr>
          <p:nvPr/>
        </p:nvCxnSpPr>
        <p:spPr>
          <a:xfrm>
            <a:off x="1148969" y="4087258"/>
            <a:ext cx="72569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1C33860-A936-056A-A950-752CFA59A577}"/>
              </a:ext>
            </a:extLst>
          </p:cNvPr>
          <p:cNvSpPr txBox="1">
            <a:spLocks/>
          </p:cNvSpPr>
          <p:nvPr/>
        </p:nvSpPr>
        <p:spPr>
          <a:xfrm>
            <a:off x="7034262" y="4238526"/>
            <a:ext cx="1898569" cy="339533"/>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r>
              <a:rPr lang="en-US" sz="2400" b="0">
                <a:solidFill>
                  <a:schemeClr val="accent2"/>
                </a:solidFill>
                <a:latin typeface="Fira Sans" panose="020B0503050000020004" pitchFamily="34" charset="0"/>
                <a:ea typeface="Fira Sans" panose="020B0503050000020004" pitchFamily="34" charset="0"/>
              </a:rPr>
              <a:t>Project End</a:t>
            </a:r>
            <a:endParaRPr lang="en-NL" sz="2400" b="0">
              <a:solidFill>
                <a:schemeClr val="accent2"/>
              </a:solidFill>
              <a:latin typeface="Fira Sans" panose="020B0503050000020004" pitchFamily="34" charset="0"/>
              <a:ea typeface="Fira Sans" panose="020B0503050000020004" pitchFamily="34" charset="0"/>
            </a:endParaRPr>
          </a:p>
        </p:txBody>
      </p:sp>
      <p:sp>
        <p:nvSpPr>
          <p:cNvPr id="11" name="Title 1">
            <a:extLst>
              <a:ext uri="{FF2B5EF4-FFF2-40B4-BE49-F238E27FC236}">
                <a16:creationId xmlns:a16="http://schemas.microsoft.com/office/drawing/2014/main" id="{D06D46EF-0F65-144C-BFCB-AF713477426D}"/>
              </a:ext>
            </a:extLst>
          </p:cNvPr>
          <p:cNvSpPr txBox="1">
            <a:spLocks/>
          </p:cNvSpPr>
          <p:nvPr/>
        </p:nvSpPr>
        <p:spPr>
          <a:xfrm>
            <a:off x="336015" y="4238526"/>
            <a:ext cx="1898569" cy="339533"/>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r>
              <a:rPr lang="en-US" sz="2400" b="0">
                <a:solidFill>
                  <a:schemeClr val="accent2"/>
                </a:solidFill>
                <a:latin typeface="Fira Sans" panose="020B0503050000020004" pitchFamily="34" charset="0"/>
                <a:ea typeface="Fira Sans" panose="020B0503050000020004" pitchFamily="34" charset="0"/>
              </a:rPr>
              <a:t>Project Start</a:t>
            </a:r>
            <a:endParaRPr lang="en-NL" sz="2400" b="0">
              <a:solidFill>
                <a:schemeClr val="accent2"/>
              </a:solidFill>
              <a:latin typeface="Fira Sans" panose="020B0503050000020004" pitchFamily="34" charset="0"/>
              <a:ea typeface="Fira Sans" panose="020B0503050000020004" pitchFamily="34" charset="0"/>
            </a:endParaRPr>
          </a:p>
        </p:txBody>
      </p:sp>
      <p:cxnSp>
        <p:nvCxnSpPr>
          <p:cNvPr id="14" name="Straight Connector 13">
            <a:extLst>
              <a:ext uri="{FF2B5EF4-FFF2-40B4-BE49-F238E27FC236}">
                <a16:creationId xmlns:a16="http://schemas.microsoft.com/office/drawing/2014/main" id="{7C6F8F94-1E7F-7DFF-53B4-7D3C572E5FB5}"/>
              </a:ext>
            </a:extLst>
          </p:cNvPr>
          <p:cNvCxnSpPr>
            <a:cxnSpLocks/>
          </p:cNvCxnSpPr>
          <p:nvPr/>
        </p:nvCxnSpPr>
        <p:spPr>
          <a:xfrm flipV="1">
            <a:off x="1148969" y="997021"/>
            <a:ext cx="0" cy="309023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08B6A1D3-E46E-979B-69BA-A52D229E41A5}"/>
              </a:ext>
            </a:extLst>
          </p:cNvPr>
          <p:cNvSpPr txBox="1">
            <a:spLocks/>
          </p:cNvSpPr>
          <p:nvPr/>
        </p:nvSpPr>
        <p:spPr>
          <a:xfrm>
            <a:off x="246502" y="997020"/>
            <a:ext cx="862991" cy="339533"/>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r>
              <a:rPr lang="en-US" sz="2400" b="0">
                <a:solidFill>
                  <a:schemeClr val="accent2"/>
                </a:solidFill>
                <a:latin typeface="Fira Sans" panose="020B0503050000020004" pitchFamily="34" charset="0"/>
                <a:ea typeface="Fira Sans" panose="020B0503050000020004" pitchFamily="34" charset="0"/>
              </a:rPr>
              <a:t>Effort</a:t>
            </a:r>
            <a:endParaRPr lang="en-NL" sz="2400" b="0">
              <a:solidFill>
                <a:schemeClr val="accent2"/>
              </a:solidFill>
              <a:latin typeface="Fira Sans" panose="020B0503050000020004" pitchFamily="34" charset="0"/>
              <a:ea typeface="Fira Sans" panose="020B0503050000020004" pitchFamily="34" charset="0"/>
            </a:endParaRPr>
          </a:p>
        </p:txBody>
      </p:sp>
      <p:sp>
        <p:nvSpPr>
          <p:cNvPr id="2" name="Freeform: Shape 1">
            <a:extLst>
              <a:ext uri="{FF2B5EF4-FFF2-40B4-BE49-F238E27FC236}">
                <a16:creationId xmlns:a16="http://schemas.microsoft.com/office/drawing/2014/main" id="{2D24BA11-B963-4DCD-B839-6BD1C093B7B5}"/>
              </a:ext>
            </a:extLst>
          </p:cNvPr>
          <p:cNvSpPr/>
          <p:nvPr/>
        </p:nvSpPr>
        <p:spPr>
          <a:xfrm>
            <a:off x="1178804" y="2456001"/>
            <a:ext cx="6916758" cy="1532105"/>
          </a:xfrm>
          <a:custGeom>
            <a:avLst/>
            <a:gdLst>
              <a:gd name="connsiteX0" fmla="*/ 0 w 6521985"/>
              <a:gd name="connsiteY0" fmla="*/ 0 h 936433"/>
              <a:gd name="connsiteX1" fmla="*/ 4957590 w 6521985"/>
              <a:gd name="connsiteY1" fmla="*/ 308472 h 936433"/>
              <a:gd name="connsiteX2" fmla="*/ 6521985 w 6521985"/>
              <a:gd name="connsiteY2" fmla="*/ 936433 h 936433"/>
              <a:gd name="connsiteX0" fmla="*/ 0 w 7612655"/>
              <a:gd name="connsiteY0" fmla="*/ 1245531 h 1248404"/>
              <a:gd name="connsiteX1" fmla="*/ 6048260 w 7612655"/>
              <a:gd name="connsiteY1" fmla="*/ 11642 h 1248404"/>
              <a:gd name="connsiteX2" fmla="*/ 7612655 w 7612655"/>
              <a:gd name="connsiteY2" fmla="*/ 639603 h 1248404"/>
              <a:gd name="connsiteX0" fmla="*/ 0 w 7612655"/>
              <a:gd name="connsiteY0" fmla="*/ 1837240 h 1839302"/>
              <a:gd name="connsiteX1" fmla="*/ 1894901 w 7612655"/>
              <a:gd name="connsiteY1" fmla="*/ 8440 h 1839302"/>
              <a:gd name="connsiteX2" fmla="*/ 7612655 w 7612655"/>
              <a:gd name="connsiteY2" fmla="*/ 1231312 h 1839302"/>
              <a:gd name="connsiteX0" fmla="*/ 0 w 7381301"/>
              <a:gd name="connsiteY0" fmla="*/ 1837240 h 2002493"/>
              <a:gd name="connsiteX1" fmla="*/ 1894901 w 7381301"/>
              <a:gd name="connsiteY1" fmla="*/ 8440 h 2002493"/>
              <a:gd name="connsiteX2" fmla="*/ 7381301 w 7381301"/>
              <a:gd name="connsiteY2" fmla="*/ 2002493 h 2002493"/>
              <a:gd name="connsiteX0" fmla="*/ 0 w 7381301"/>
              <a:gd name="connsiteY0" fmla="*/ 1837240 h 2002493"/>
              <a:gd name="connsiteX1" fmla="*/ 2093204 w 7381301"/>
              <a:gd name="connsiteY1" fmla="*/ 8440 h 2002493"/>
              <a:gd name="connsiteX2" fmla="*/ 7381301 w 7381301"/>
              <a:gd name="connsiteY2" fmla="*/ 2002493 h 2002493"/>
              <a:gd name="connsiteX0" fmla="*/ 0 w 7381301"/>
              <a:gd name="connsiteY0" fmla="*/ 1837240 h 2002493"/>
              <a:gd name="connsiteX1" fmla="*/ 2093204 w 7381301"/>
              <a:gd name="connsiteY1" fmla="*/ 8440 h 2002493"/>
              <a:gd name="connsiteX2" fmla="*/ 7381301 w 7381301"/>
              <a:gd name="connsiteY2" fmla="*/ 2002493 h 2002493"/>
              <a:gd name="connsiteX0" fmla="*/ 0 w 7381301"/>
              <a:gd name="connsiteY0" fmla="*/ 1639788 h 1805041"/>
              <a:gd name="connsiteX1" fmla="*/ 3624549 w 7381301"/>
              <a:gd name="connsiteY1" fmla="*/ 9292 h 1805041"/>
              <a:gd name="connsiteX2" fmla="*/ 7381301 w 7381301"/>
              <a:gd name="connsiteY2" fmla="*/ 1805041 h 1805041"/>
              <a:gd name="connsiteX0" fmla="*/ 0 w 7381301"/>
              <a:gd name="connsiteY0" fmla="*/ 1639788 h 1805041"/>
              <a:gd name="connsiteX1" fmla="*/ 3624549 w 7381301"/>
              <a:gd name="connsiteY1" fmla="*/ 9292 h 1805041"/>
              <a:gd name="connsiteX2" fmla="*/ 7381301 w 7381301"/>
              <a:gd name="connsiteY2" fmla="*/ 1805041 h 1805041"/>
              <a:gd name="connsiteX0" fmla="*/ 0 w 7381301"/>
              <a:gd name="connsiteY0" fmla="*/ 1659001 h 1824254"/>
              <a:gd name="connsiteX1" fmla="*/ 3624549 w 7381301"/>
              <a:gd name="connsiteY1" fmla="*/ 28505 h 1824254"/>
              <a:gd name="connsiteX2" fmla="*/ 7381301 w 7381301"/>
              <a:gd name="connsiteY2" fmla="*/ 1824254 h 1824254"/>
              <a:gd name="connsiteX0" fmla="*/ 0 w 7381301"/>
              <a:gd name="connsiteY0" fmla="*/ 2323064 h 2488317"/>
              <a:gd name="connsiteX1" fmla="*/ 3624549 w 7381301"/>
              <a:gd name="connsiteY1" fmla="*/ 692568 h 2488317"/>
              <a:gd name="connsiteX2" fmla="*/ 7381301 w 7381301"/>
              <a:gd name="connsiteY2" fmla="*/ 2488317 h 2488317"/>
              <a:gd name="connsiteX0" fmla="*/ 0 w 7381301"/>
              <a:gd name="connsiteY0" fmla="*/ 2313436 h 2478689"/>
              <a:gd name="connsiteX1" fmla="*/ 3888954 w 7381301"/>
              <a:gd name="connsiteY1" fmla="*/ 693957 h 2478689"/>
              <a:gd name="connsiteX2" fmla="*/ 7381301 w 7381301"/>
              <a:gd name="connsiteY2" fmla="*/ 2478689 h 2478689"/>
              <a:gd name="connsiteX0" fmla="*/ 0 w 7515496"/>
              <a:gd name="connsiteY0" fmla="*/ 1492408 h 2019544"/>
              <a:gd name="connsiteX1" fmla="*/ 5277079 w 7515496"/>
              <a:gd name="connsiteY1" fmla="*/ 842413 h 2019544"/>
              <a:gd name="connsiteX2" fmla="*/ 7381301 w 7515496"/>
              <a:gd name="connsiteY2" fmla="*/ 1657661 h 2019544"/>
              <a:gd name="connsiteX0" fmla="*/ 0 w 7381301"/>
              <a:gd name="connsiteY0" fmla="*/ 1133406 h 1314160"/>
              <a:gd name="connsiteX1" fmla="*/ 5277079 w 7381301"/>
              <a:gd name="connsiteY1" fmla="*/ 483411 h 1314160"/>
              <a:gd name="connsiteX2" fmla="*/ 7381301 w 7381301"/>
              <a:gd name="connsiteY2" fmla="*/ 1298659 h 1314160"/>
              <a:gd name="connsiteX0" fmla="*/ 0 w 7381301"/>
              <a:gd name="connsiteY0" fmla="*/ 1168111 h 1348865"/>
              <a:gd name="connsiteX1" fmla="*/ 4098276 w 7381301"/>
              <a:gd name="connsiteY1" fmla="*/ 18684 h 1348865"/>
              <a:gd name="connsiteX2" fmla="*/ 5277079 w 7381301"/>
              <a:gd name="connsiteY2" fmla="*/ 518116 h 1348865"/>
              <a:gd name="connsiteX3" fmla="*/ 7381301 w 7381301"/>
              <a:gd name="connsiteY3" fmla="*/ 1333364 h 1348865"/>
              <a:gd name="connsiteX0" fmla="*/ 0 w 7381301"/>
              <a:gd name="connsiteY0" fmla="*/ 1370997 h 1551751"/>
              <a:gd name="connsiteX1" fmla="*/ 4098276 w 7381301"/>
              <a:gd name="connsiteY1" fmla="*/ 221570 h 1551751"/>
              <a:gd name="connsiteX2" fmla="*/ 5277079 w 7381301"/>
              <a:gd name="connsiteY2" fmla="*/ 721002 h 1551751"/>
              <a:gd name="connsiteX3" fmla="*/ 7381301 w 7381301"/>
              <a:gd name="connsiteY3" fmla="*/ 1536250 h 1551751"/>
              <a:gd name="connsiteX0" fmla="*/ 0 w 7381301"/>
              <a:gd name="connsiteY0" fmla="*/ 1418980 h 1584233"/>
              <a:gd name="connsiteX1" fmla="*/ 1465245 w 7381301"/>
              <a:gd name="connsiteY1" fmla="*/ 214469 h 1584233"/>
              <a:gd name="connsiteX2" fmla="*/ 5277079 w 7381301"/>
              <a:gd name="connsiteY2" fmla="*/ 768985 h 1584233"/>
              <a:gd name="connsiteX3" fmla="*/ 7381301 w 7381301"/>
              <a:gd name="connsiteY3" fmla="*/ 1584233 h 1584233"/>
              <a:gd name="connsiteX0" fmla="*/ 0 w 7381301"/>
              <a:gd name="connsiteY0" fmla="*/ 1769673 h 1934926"/>
              <a:gd name="connsiteX1" fmla="*/ 1465245 w 7381301"/>
              <a:gd name="connsiteY1" fmla="*/ 565162 h 1934926"/>
              <a:gd name="connsiteX2" fmla="*/ 5277079 w 7381301"/>
              <a:gd name="connsiteY2" fmla="*/ 1119678 h 1934926"/>
              <a:gd name="connsiteX3" fmla="*/ 7381301 w 7381301"/>
              <a:gd name="connsiteY3" fmla="*/ 1934926 h 1934926"/>
              <a:gd name="connsiteX0" fmla="*/ 0 w 7381301"/>
              <a:gd name="connsiteY0" fmla="*/ 1755235 h 1920488"/>
              <a:gd name="connsiteX1" fmla="*/ 1465245 w 7381301"/>
              <a:gd name="connsiteY1" fmla="*/ 550724 h 1920488"/>
              <a:gd name="connsiteX2" fmla="*/ 5277079 w 7381301"/>
              <a:gd name="connsiteY2" fmla="*/ 1105240 h 1920488"/>
              <a:gd name="connsiteX3" fmla="*/ 7381301 w 7381301"/>
              <a:gd name="connsiteY3" fmla="*/ 1920488 h 1920488"/>
              <a:gd name="connsiteX0" fmla="*/ 0 w 7381301"/>
              <a:gd name="connsiteY0" fmla="*/ 1459564 h 1624817"/>
              <a:gd name="connsiteX1" fmla="*/ 1465245 w 7381301"/>
              <a:gd name="connsiteY1" fmla="*/ 255053 h 1624817"/>
              <a:gd name="connsiteX2" fmla="*/ 4616067 w 7381301"/>
              <a:gd name="connsiteY2" fmla="*/ 115506 h 1624817"/>
              <a:gd name="connsiteX3" fmla="*/ 7381301 w 7381301"/>
              <a:gd name="connsiteY3" fmla="*/ 1624817 h 1624817"/>
              <a:gd name="connsiteX0" fmla="*/ 0 w 7381301"/>
              <a:gd name="connsiteY0" fmla="*/ 1767719 h 1932972"/>
              <a:gd name="connsiteX1" fmla="*/ 1465245 w 7381301"/>
              <a:gd name="connsiteY1" fmla="*/ 563208 h 1932972"/>
              <a:gd name="connsiteX2" fmla="*/ 4616067 w 7381301"/>
              <a:gd name="connsiteY2" fmla="*/ 423661 h 1932972"/>
              <a:gd name="connsiteX3" fmla="*/ 7381301 w 7381301"/>
              <a:gd name="connsiteY3" fmla="*/ 1932972 h 1932972"/>
              <a:gd name="connsiteX0" fmla="*/ 0 w 7381301"/>
              <a:gd name="connsiteY0" fmla="*/ 2067731 h 2232984"/>
              <a:gd name="connsiteX1" fmla="*/ 1465245 w 7381301"/>
              <a:gd name="connsiteY1" fmla="*/ 863220 h 2232984"/>
              <a:gd name="connsiteX2" fmla="*/ 4616067 w 7381301"/>
              <a:gd name="connsiteY2" fmla="*/ 723673 h 2232984"/>
              <a:gd name="connsiteX3" fmla="*/ 7381301 w 7381301"/>
              <a:gd name="connsiteY3" fmla="*/ 2232984 h 2232984"/>
              <a:gd name="connsiteX0" fmla="*/ 0 w 7381301"/>
              <a:gd name="connsiteY0" fmla="*/ 3357072 h 3522325"/>
              <a:gd name="connsiteX1" fmla="*/ 2192358 w 7381301"/>
              <a:gd name="connsiteY1" fmla="*/ 334778 h 3522325"/>
              <a:gd name="connsiteX2" fmla="*/ 4616067 w 7381301"/>
              <a:gd name="connsiteY2" fmla="*/ 2013014 h 3522325"/>
              <a:gd name="connsiteX3" fmla="*/ 7381301 w 7381301"/>
              <a:gd name="connsiteY3" fmla="*/ 3522325 h 3522325"/>
              <a:gd name="connsiteX0" fmla="*/ 0 w 7381301"/>
              <a:gd name="connsiteY0" fmla="*/ 3453015 h 3618268"/>
              <a:gd name="connsiteX1" fmla="*/ 2192358 w 7381301"/>
              <a:gd name="connsiteY1" fmla="*/ 430721 h 3618268"/>
              <a:gd name="connsiteX2" fmla="*/ 4616067 w 7381301"/>
              <a:gd name="connsiteY2" fmla="*/ 2108957 h 3618268"/>
              <a:gd name="connsiteX3" fmla="*/ 7381301 w 7381301"/>
              <a:gd name="connsiteY3" fmla="*/ 3618268 h 3618268"/>
              <a:gd name="connsiteX0" fmla="*/ 0 w 7381301"/>
              <a:gd name="connsiteY0" fmla="*/ 3367820 h 3533073"/>
              <a:gd name="connsiteX1" fmla="*/ 2192358 w 7381301"/>
              <a:gd name="connsiteY1" fmla="*/ 345526 h 3533073"/>
              <a:gd name="connsiteX2" fmla="*/ 4616067 w 7381301"/>
              <a:gd name="connsiteY2" fmla="*/ 2023762 h 3533073"/>
              <a:gd name="connsiteX3" fmla="*/ 7381301 w 7381301"/>
              <a:gd name="connsiteY3" fmla="*/ 3533073 h 3533073"/>
              <a:gd name="connsiteX0" fmla="*/ 0 w 7381301"/>
              <a:gd name="connsiteY0" fmla="*/ 3025901 h 3191154"/>
              <a:gd name="connsiteX1" fmla="*/ 2192358 w 7381301"/>
              <a:gd name="connsiteY1" fmla="*/ 3607 h 3191154"/>
              <a:gd name="connsiteX2" fmla="*/ 4395729 w 7381301"/>
              <a:gd name="connsiteY2" fmla="*/ 2442609 h 3191154"/>
              <a:gd name="connsiteX3" fmla="*/ 7381301 w 7381301"/>
              <a:gd name="connsiteY3" fmla="*/ 3191154 h 3191154"/>
              <a:gd name="connsiteX0" fmla="*/ 0 w 7381301"/>
              <a:gd name="connsiteY0" fmla="*/ 4156510 h 4321763"/>
              <a:gd name="connsiteX1" fmla="*/ 1233890 w 7381301"/>
              <a:gd name="connsiteY1" fmla="*/ 2350 h 4321763"/>
              <a:gd name="connsiteX2" fmla="*/ 4395729 w 7381301"/>
              <a:gd name="connsiteY2" fmla="*/ 3573218 h 4321763"/>
              <a:gd name="connsiteX3" fmla="*/ 7381301 w 7381301"/>
              <a:gd name="connsiteY3" fmla="*/ 4321763 h 4321763"/>
              <a:gd name="connsiteX0" fmla="*/ 0 w 7381301"/>
              <a:gd name="connsiteY0" fmla="*/ 4162684 h 4327937"/>
              <a:gd name="connsiteX1" fmla="*/ 1233890 w 7381301"/>
              <a:gd name="connsiteY1" fmla="*/ 8524 h 4327937"/>
              <a:gd name="connsiteX2" fmla="*/ 4395729 w 7381301"/>
              <a:gd name="connsiteY2" fmla="*/ 3579392 h 4327937"/>
              <a:gd name="connsiteX3" fmla="*/ 7381301 w 7381301"/>
              <a:gd name="connsiteY3" fmla="*/ 4327937 h 4327937"/>
              <a:gd name="connsiteX0" fmla="*/ 0 w 7381301"/>
              <a:gd name="connsiteY0" fmla="*/ 4155108 h 4320361"/>
              <a:gd name="connsiteX1" fmla="*/ 1233890 w 7381301"/>
              <a:gd name="connsiteY1" fmla="*/ 948 h 4320361"/>
              <a:gd name="connsiteX2" fmla="*/ 2699131 w 7381301"/>
              <a:gd name="connsiteY2" fmla="*/ 3775922 h 4320361"/>
              <a:gd name="connsiteX3" fmla="*/ 7381301 w 7381301"/>
              <a:gd name="connsiteY3" fmla="*/ 4320361 h 4320361"/>
              <a:gd name="connsiteX0" fmla="*/ 0 w 7447402"/>
              <a:gd name="connsiteY0" fmla="*/ 4155083 h 4155083"/>
              <a:gd name="connsiteX1" fmla="*/ 1233890 w 7447402"/>
              <a:gd name="connsiteY1" fmla="*/ 923 h 4155083"/>
              <a:gd name="connsiteX2" fmla="*/ 2699131 w 7447402"/>
              <a:gd name="connsiteY2" fmla="*/ 3775897 h 4155083"/>
              <a:gd name="connsiteX3" fmla="*/ 7447402 w 7447402"/>
              <a:gd name="connsiteY3" fmla="*/ 3800790 h 4155083"/>
              <a:gd name="connsiteX0" fmla="*/ 0 w 7447402"/>
              <a:gd name="connsiteY0" fmla="*/ 4157294 h 4157294"/>
              <a:gd name="connsiteX1" fmla="*/ 1233890 w 7447402"/>
              <a:gd name="connsiteY1" fmla="*/ 3134 h 4157294"/>
              <a:gd name="connsiteX2" fmla="*/ 2831334 w 7447402"/>
              <a:gd name="connsiteY2" fmla="*/ 3481224 h 4157294"/>
              <a:gd name="connsiteX3" fmla="*/ 7447402 w 7447402"/>
              <a:gd name="connsiteY3" fmla="*/ 3803001 h 4157294"/>
              <a:gd name="connsiteX0" fmla="*/ 0 w 7447402"/>
              <a:gd name="connsiteY0" fmla="*/ 4157680 h 4157680"/>
              <a:gd name="connsiteX1" fmla="*/ 1233890 w 7447402"/>
              <a:gd name="connsiteY1" fmla="*/ 3520 h 4157680"/>
              <a:gd name="connsiteX2" fmla="*/ 2809300 w 7447402"/>
              <a:gd name="connsiteY2" fmla="*/ 3444501 h 4157680"/>
              <a:gd name="connsiteX3" fmla="*/ 7447402 w 7447402"/>
              <a:gd name="connsiteY3" fmla="*/ 3803387 h 4157680"/>
              <a:gd name="connsiteX0" fmla="*/ 0 w 7458419"/>
              <a:gd name="connsiteY0" fmla="*/ 4157650 h 4157650"/>
              <a:gd name="connsiteX1" fmla="*/ 1233890 w 7458419"/>
              <a:gd name="connsiteY1" fmla="*/ 3490 h 4157650"/>
              <a:gd name="connsiteX2" fmla="*/ 2809300 w 7458419"/>
              <a:gd name="connsiteY2" fmla="*/ 3444471 h 4157650"/>
              <a:gd name="connsiteX3" fmla="*/ 7458419 w 7458419"/>
              <a:gd name="connsiteY3" fmla="*/ 3636360 h 4157650"/>
              <a:gd name="connsiteX0" fmla="*/ 0 w 7458419"/>
              <a:gd name="connsiteY0" fmla="*/ 2754551 h 2754551"/>
              <a:gd name="connsiteX1" fmla="*/ 944164 w 7458419"/>
              <a:gd name="connsiteY1" fmla="*/ 5678 h 2754551"/>
              <a:gd name="connsiteX2" fmla="*/ 2809300 w 7458419"/>
              <a:gd name="connsiteY2" fmla="*/ 2041372 h 2754551"/>
              <a:gd name="connsiteX3" fmla="*/ 7458419 w 7458419"/>
              <a:gd name="connsiteY3" fmla="*/ 2233261 h 2754551"/>
              <a:gd name="connsiteX0" fmla="*/ 0 w 7458419"/>
              <a:gd name="connsiteY0" fmla="*/ 2749186 h 2749186"/>
              <a:gd name="connsiteX1" fmla="*/ 944164 w 7458419"/>
              <a:gd name="connsiteY1" fmla="*/ 313 h 2749186"/>
              <a:gd name="connsiteX2" fmla="*/ 2205706 w 7458419"/>
              <a:gd name="connsiteY2" fmla="*/ 2565534 h 2749186"/>
              <a:gd name="connsiteX3" fmla="*/ 7458419 w 7458419"/>
              <a:gd name="connsiteY3" fmla="*/ 2227896 h 2749186"/>
              <a:gd name="connsiteX0" fmla="*/ 0 w 7434276"/>
              <a:gd name="connsiteY0" fmla="*/ 2749201 h 2838905"/>
              <a:gd name="connsiteX1" fmla="*/ 944164 w 7434276"/>
              <a:gd name="connsiteY1" fmla="*/ 328 h 2838905"/>
              <a:gd name="connsiteX2" fmla="*/ 2205706 w 7434276"/>
              <a:gd name="connsiteY2" fmla="*/ 2565549 h 2838905"/>
              <a:gd name="connsiteX3" fmla="*/ 7434276 w 7434276"/>
              <a:gd name="connsiteY3" fmla="*/ 2838906 h 2838905"/>
              <a:gd name="connsiteX0" fmla="*/ 0 w 7434276"/>
              <a:gd name="connsiteY0" fmla="*/ 2749201 h 2838907"/>
              <a:gd name="connsiteX1" fmla="*/ 944164 w 7434276"/>
              <a:gd name="connsiteY1" fmla="*/ 328 h 2838907"/>
              <a:gd name="connsiteX2" fmla="*/ 2205706 w 7434276"/>
              <a:gd name="connsiteY2" fmla="*/ 2565549 h 2838907"/>
              <a:gd name="connsiteX3" fmla="*/ 7434276 w 7434276"/>
              <a:gd name="connsiteY3" fmla="*/ 2838906 h 2838907"/>
              <a:gd name="connsiteX0" fmla="*/ 0 w 7458420"/>
              <a:gd name="connsiteY0" fmla="*/ 2749197 h 2765467"/>
              <a:gd name="connsiteX1" fmla="*/ 944164 w 7458420"/>
              <a:gd name="connsiteY1" fmla="*/ 324 h 2765467"/>
              <a:gd name="connsiteX2" fmla="*/ 2205706 w 7458420"/>
              <a:gd name="connsiteY2" fmla="*/ 2565545 h 2765467"/>
              <a:gd name="connsiteX3" fmla="*/ 7458420 w 7458420"/>
              <a:gd name="connsiteY3" fmla="*/ 2675971 h 2765467"/>
              <a:gd name="connsiteX0" fmla="*/ 0 w 7458420"/>
              <a:gd name="connsiteY0" fmla="*/ 2749195 h 2780462"/>
              <a:gd name="connsiteX1" fmla="*/ 944164 w 7458420"/>
              <a:gd name="connsiteY1" fmla="*/ 322 h 2780462"/>
              <a:gd name="connsiteX2" fmla="*/ 2205706 w 7458420"/>
              <a:gd name="connsiteY2" fmla="*/ 2565543 h 2780462"/>
              <a:gd name="connsiteX3" fmla="*/ 6253242 w 7458420"/>
              <a:gd name="connsiteY3" fmla="*/ 2647361 h 2780462"/>
              <a:gd name="connsiteX4" fmla="*/ 7458420 w 7458420"/>
              <a:gd name="connsiteY4" fmla="*/ 2675969 h 2780462"/>
              <a:gd name="connsiteX0" fmla="*/ 0 w 7458420"/>
              <a:gd name="connsiteY0" fmla="*/ 2749167 h 2749168"/>
              <a:gd name="connsiteX1" fmla="*/ 944164 w 7458420"/>
              <a:gd name="connsiteY1" fmla="*/ 294 h 2749168"/>
              <a:gd name="connsiteX2" fmla="*/ 2205706 w 7458420"/>
              <a:gd name="connsiteY2" fmla="*/ 2565515 h 2749168"/>
              <a:gd name="connsiteX3" fmla="*/ 6289458 w 7458420"/>
              <a:gd name="connsiteY3" fmla="*/ 1343879 h 2749168"/>
              <a:gd name="connsiteX4" fmla="*/ 7458420 w 7458420"/>
              <a:gd name="connsiteY4" fmla="*/ 2675941 h 2749168"/>
              <a:gd name="connsiteX0" fmla="*/ 0 w 7458420"/>
              <a:gd name="connsiteY0" fmla="*/ 2749167 h 2749166"/>
              <a:gd name="connsiteX1" fmla="*/ 944164 w 7458420"/>
              <a:gd name="connsiteY1" fmla="*/ 294 h 2749166"/>
              <a:gd name="connsiteX2" fmla="*/ 2205706 w 7458420"/>
              <a:gd name="connsiteY2" fmla="*/ 2565515 h 2749166"/>
              <a:gd name="connsiteX3" fmla="*/ 6289458 w 7458420"/>
              <a:gd name="connsiteY3" fmla="*/ 1343879 h 2749166"/>
              <a:gd name="connsiteX4" fmla="*/ 7458420 w 7458420"/>
              <a:gd name="connsiteY4" fmla="*/ 2675941 h 2749166"/>
              <a:gd name="connsiteX0" fmla="*/ 0 w 7458420"/>
              <a:gd name="connsiteY0" fmla="*/ 2749197 h 2821791"/>
              <a:gd name="connsiteX1" fmla="*/ 944164 w 7458420"/>
              <a:gd name="connsiteY1" fmla="*/ 324 h 2821791"/>
              <a:gd name="connsiteX2" fmla="*/ 2205706 w 7458420"/>
              <a:gd name="connsiteY2" fmla="*/ 2565545 h 2821791"/>
              <a:gd name="connsiteX3" fmla="*/ 5251276 w 7458420"/>
              <a:gd name="connsiteY3" fmla="*/ 2688098 h 2821791"/>
              <a:gd name="connsiteX4" fmla="*/ 7458420 w 7458420"/>
              <a:gd name="connsiteY4" fmla="*/ 2675971 h 2821791"/>
              <a:gd name="connsiteX0" fmla="*/ 0 w 7458420"/>
              <a:gd name="connsiteY0" fmla="*/ 2749197 h 2796326"/>
              <a:gd name="connsiteX1" fmla="*/ 944164 w 7458420"/>
              <a:gd name="connsiteY1" fmla="*/ 324 h 2796326"/>
              <a:gd name="connsiteX2" fmla="*/ 2205706 w 7458420"/>
              <a:gd name="connsiteY2" fmla="*/ 2565545 h 2796326"/>
              <a:gd name="connsiteX3" fmla="*/ 5251276 w 7458420"/>
              <a:gd name="connsiteY3" fmla="*/ 2688098 h 2796326"/>
              <a:gd name="connsiteX4" fmla="*/ 6313601 w 7458420"/>
              <a:gd name="connsiteY4" fmla="*/ 2688096 h 2796326"/>
              <a:gd name="connsiteX5" fmla="*/ 7458420 w 7458420"/>
              <a:gd name="connsiteY5" fmla="*/ 2675971 h 2796326"/>
              <a:gd name="connsiteX0" fmla="*/ 0 w 7458420"/>
              <a:gd name="connsiteY0" fmla="*/ 2749197 h 2796324"/>
              <a:gd name="connsiteX1" fmla="*/ 944164 w 7458420"/>
              <a:gd name="connsiteY1" fmla="*/ 324 h 2796324"/>
              <a:gd name="connsiteX2" fmla="*/ 2205706 w 7458420"/>
              <a:gd name="connsiteY2" fmla="*/ 2565545 h 2796324"/>
              <a:gd name="connsiteX3" fmla="*/ 5251276 w 7458420"/>
              <a:gd name="connsiteY3" fmla="*/ 2688098 h 2796324"/>
              <a:gd name="connsiteX4" fmla="*/ 6277385 w 7458420"/>
              <a:gd name="connsiteY4" fmla="*/ 936578 h 2796324"/>
              <a:gd name="connsiteX5" fmla="*/ 7458420 w 7458420"/>
              <a:gd name="connsiteY5" fmla="*/ 2675971 h 2796324"/>
              <a:gd name="connsiteX0" fmla="*/ 0 w 7458420"/>
              <a:gd name="connsiteY0" fmla="*/ 2749197 h 2796326"/>
              <a:gd name="connsiteX1" fmla="*/ 944164 w 7458420"/>
              <a:gd name="connsiteY1" fmla="*/ 324 h 2796326"/>
              <a:gd name="connsiteX2" fmla="*/ 2205706 w 7458420"/>
              <a:gd name="connsiteY2" fmla="*/ 2565545 h 2796326"/>
              <a:gd name="connsiteX3" fmla="*/ 5251276 w 7458420"/>
              <a:gd name="connsiteY3" fmla="*/ 2688098 h 2796326"/>
              <a:gd name="connsiteX4" fmla="*/ 6277385 w 7458420"/>
              <a:gd name="connsiteY4" fmla="*/ 936578 h 2796326"/>
              <a:gd name="connsiteX5" fmla="*/ 7458420 w 7458420"/>
              <a:gd name="connsiteY5" fmla="*/ 2675971 h 2796326"/>
              <a:gd name="connsiteX0" fmla="*/ 0 w 7458420"/>
              <a:gd name="connsiteY0" fmla="*/ 2749197 h 2796324"/>
              <a:gd name="connsiteX1" fmla="*/ 944164 w 7458420"/>
              <a:gd name="connsiteY1" fmla="*/ 324 h 2796324"/>
              <a:gd name="connsiteX2" fmla="*/ 2205706 w 7458420"/>
              <a:gd name="connsiteY2" fmla="*/ 2565545 h 2796324"/>
              <a:gd name="connsiteX3" fmla="*/ 5251276 w 7458420"/>
              <a:gd name="connsiteY3" fmla="*/ 2688098 h 2796324"/>
              <a:gd name="connsiteX4" fmla="*/ 6277385 w 7458420"/>
              <a:gd name="connsiteY4" fmla="*/ 936578 h 2796324"/>
              <a:gd name="connsiteX5" fmla="*/ 7458420 w 7458420"/>
              <a:gd name="connsiteY5" fmla="*/ 2675971 h 2796324"/>
              <a:gd name="connsiteX0" fmla="*/ 0 w 7458420"/>
              <a:gd name="connsiteY0" fmla="*/ 2749197 h 2796326"/>
              <a:gd name="connsiteX1" fmla="*/ 944164 w 7458420"/>
              <a:gd name="connsiteY1" fmla="*/ 324 h 2796326"/>
              <a:gd name="connsiteX2" fmla="*/ 2205706 w 7458420"/>
              <a:gd name="connsiteY2" fmla="*/ 2565545 h 2796326"/>
              <a:gd name="connsiteX3" fmla="*/ 5251276 w 7458420"/>
              <a:gd name="connsiteY3" fmla="*/ 2688098 h 2796326"/>
              <a:gd name="connsiteX4" fmla="*/ 6277385 w 7458420"/>
              <a:gd name="connsiteY4" fmla="*/ 936578 h 2796326"/>
              <a:gd name="connsiteX5" fmla="*/ 7458420 w 7458420"/>
              <a:gd name="connsiteY5" fmla="*/ 2675971 h 2796326"/>
              <a:gd name="connsiteX0" fmla="*/ 0 w 7458420"/>
              <a:gd name="connsiteY0" fmla="*/ 2749197 h 2796324"/>
              <a:gd name="connsiteX1" fmla="*/ 944164 w 7458420"/>
              <a:gd name="connsiteY1" fmla="*/ 324 h 2796324"/>
              <a:gd name="connsiteX2" fmla="*/ 2205706 w 7458420"/>
              <a:gd name="connsiteY2" fmla="*/ 2565545 h 2796324"/>
              <a:gd name="connsiteX3" fmla="*/ 5251276 w 7458420"/>
              <a:gd name="connsiteY3" fmla="*/ 2688098 h 2796324"/>
              <a:gd name="connsiteX4" fmla="*/ 6361888 w 7458420"/>
              <a:gd name="connsiteY4" fmla="*/ 794013 h 2796324"/>
              <a:gd name="connsiteX5" fmla="*/ 7458420 w 7458420"/>
              <a:gd name="connsiteY5" fmla="*/ 2675971 h 2796324"/>
              <a:gd name="connsiteX0" fmla="*/ 0 w 7458420"/>
              <a:gd name="connsiteY0" fmla="*/ 2749197 h 2796326"/>
              <a:gd name="connsiteX1" fmla="*/ 944164 w 7458420"/>
              <a:gd name="connsiteY1" fmla="*/ 324 h 2796326"/>
              <a:gd name="connsiteX2" fmla="*/ 2205706 w 7458420"/>
              <a:gd name="connsiteY2" fmla="*/ 2565545 h 2796326"/>
              <a:gd name="connsiteX3" fmla="*/ 5251276 w 7458420"/>
              <a:gd name="connsiteY3" fmla="*/ 2688098 h 2796326"/>
              <a:gd name="connsiteX4" fmla="*/ 6361888 w 7458420"/>
              <a:gd name="connsiteY4" fmla="*/ 794013 h 2796326"/>
              <a:gd name="connsiteX5" fmla="*/ 7458420 w 7458420"/>
              <a:gd name="connsiteY5" fmla="*/ 2675971 h 2796326"/>
              <a:gd name="connsiteX0" fmla="*/ 0 w 7579138"/>
              <a:gd name="connsiteY0" fmla="*/ 2871957 h 2871957"/>
              <a:gd name="connsiteX1" fmla="*/ 1064882 w 7579138"/>
              <a:gd name="connsiteY1" fmla="*/ 884 h 2871957"/>
              <a:gd name="connsiteX2" fmla="*/ 2326424 w 7579138"/>
              <a:gd name="connsiteY2" fmla="*/ 2566105 h 2871957"/>
              <a:gd name="connsiteX3" fmla="*/ 5371994 w 7579138"/>
              <a:gd name="connsiteY3" fmla="*/ 2688658 h 2871957"/>
              <a:gd name="connsiteX4" fmla="*/ 6482606 w 7579138"/>
              <a:gd name="connsiteY4" fmla="*/ 794573 h 2871957"/>
              <a:gd name="connsiteX5" fmla="*/ 7579138 w 7579138"/>
              <a:gd name="connsiteY5" fmla="*/ 2676531 h 2871957"/>
              <a:gd name="connsiteX0" fmla="*/ 0 w 7579138"/>
              <a:gd name="connsiteY0" fmla="*/ 2871957 h 2871957"/>
              <a:gd name="connsiteX1" fmla="*/ 1064882 w 7579138"/>
              <a:gd name="connsiteY1" fmla="*/ 884 h 2871957"/>
              <a:gd name="connsiteX2" fmla="*/ 2326424 w 7579138"/>
              <a:gd name="connsiteY2" fmla="*/ 2566105 h 2871957"/>
              <a:gd name="connsiteX3" fmla="*/ 5371994 w 7579138"/>
              <a:gd name="connsiteY3" fmla="*/ 2688658 h 2871957"/>
              <a:gd name="connsiteX4" fmla="*/ 6482606 w 7579138"/>
              <a:gd name="connsiteY4" fmla="*/ 794573 h 2871957"/>
              <a:gd name="connsiteX5" fmla="*/ 7579138 w 7579138"/>
              <a:gd name="connsiteY5" fmla="*/ 2676531 h 2871957"/>
              <a:gd name="connsiteX0" fmla="*/ 0 w 7579138"/>
              <a:gd name="connsiteY0" fmla="*/ 2851599 h 2851599"/>
              <a:gd name="connsiteX1" fmla="*/ 594077 w 7579138"/>
              <a:gd name="connsiteY1" fmla="*/ 892 h 2851599"/>
              <a:gd name="connsiteX2" fmla="*/ 2326424 w 7579138"/>
              <a:gd name="connsiteY2" fmla="*/ 2545747 h 2851599"/>
              <a:gd name="connsiteX3" fmla="*/ 5371994 w 7579138"/>
              <a:gd name="connsiteY3" fmla="*/ 2668300 h 2851599"/>
              <a:gd name="connsiteX4" fmla="*/ 6482606 w 7579138"/>
              <a:gd name="connsiteY4" fmla="*/ 774215 h 2851599"/>
              <a:gd name="connsiteX5" fmla="*/ 7579138 w 7579138"/>
              <a:gd name="connsiteY5" fmla="*/ 2656173 h 2851599"/>
              <a:gd name="connsiteX0" fmla="*/ 0 w 7579138"/>
              <a:gd name="connsiteY0" fmla="*/ 2850893 h 2891526"/>
              <a:gd name="connsiteX1" fmla="*/ 594077 w 7579138"/>
              <a:gd name="connsiteY1" fmla="*/ 186 h 2891526"/>
              <a:gd name="connsiteX2" fmla="*/ 1590039 w 7579138"/>
              <a:gd name="connsiteY2" fmla="*/ 2707973 h 2891526"/>
              <a:gd name="connsiteX3" fmla="*/ 5371994 w 7579138"/>
              <a:gd name="connsiteY3" fmla="*/ 2667594 h 2891526"/>
              <a:gd name="connsiteX4" fmla="*/ 6482606 w 7579138"/>
              <a:gd name="connsiteY4" fmla="*/ 773509 h 2891526"/>
              <a:gd name="connsiteX5" fmla="*/ 7579138 w 7579138"/>
              <a:gd name="connsiteY5" fmla="*/ 2655467 h 2891526"/>
              <a:gd name="connsiteX0" fmla="*/ 0 w 7579138"/>
              <a:gd name="connsiteY0" fmla="*/ 2830526 h 2869658"/>
              <a:gd name="connsiteX1" fmla="*/ 678581 w 7579138"/>
              <a:gd name="connsiteY1" fmla="*/ 186 h 2869658"/>
              <a:gd name="connsiteX2" fmla="*/ 1590039 w 7579138"/>
              <a:gd name="connsiteY2" fmla="*/ 2687606 h 2869658"/>
              <a:gd name="connsiteX3" fmla="*/ 5371994 w 7579138"/>
              <a:gd name="connsiteY3" fmla="*/ 2647227 h 2869658"/>
              <a:gd name="connsiteX4" fmla="*/ 6482606 w 7579138"/>
              <a:gd name="connsiteY4" fmla="*/ 753142 h 2869658"/>
              <a:gd name="connsiteX5" fmla="*/ 7579138 w 7579138"/>
              <a:gd name="connsiteY5" fmla="*/ 2635100 h 2869658"/>
              <a:gd name="connsiteX0" fmla="*/ 0 w 7579138"/>
              <a:gd name="connsiteY0" fmla="*/ 2831508 h 2831507"/>
              <a:gd name="connsiteX1" fmla="*/ 678581 w 7579138"/>
              <a:gd name="connsiteY1" fmla="*/ 1168 h 2831507"/>
              <a:gd name="connsiteX2" fmla="*/ 1674542 w 7579138"/>
              <a:gd name="connsiteY2" fmla="*/ 2484924 h 2831507"/>
              <a:gd name="connsiteX3" fmla="*/ 5371994 w 7579138"/>
              <a:gd name="connsiteY3" fmla="*/ 2648209 h 2831507"/>
              <a:gd name="connsiteX4" fmla="*/ 6482606 w 7579138"/>
              <a:gd name="connsiteY4" fmla="*/ 754124 h 2831507"/>
              <a:gd name="connsiteX5" fmla="*/ 7579138 w 7579138"/>
              <a:gd name="connsiteY5" fmla="*/ 2636082 h 2831507"/>
              <a:gd name="connsiteX0" fmla="*/ 0 w 7579138"/>
              <a:gd name="connsiteY0" fmla="*/ 2832366 h 2832367"/>
              <a:gd name="connsiteX1" fmla="*/ 678581 w 7579138"/>
              <a:gd name="connsiteY1" fmla="*/ 2026 h 2832367"/>
              <a:gd name="connsiteX2" fmla="*/ 1855620 w 7579138"/>
              <a:gd name="connsiteY2" fmla="*/ 2383951 h 2832367"/>
              <a:gd name="connsiteX3" fmla="*/ 5371994 w 7579138"/>
              <a:gd name="connsiteY3" fmla="*/ 2649067 h 2832367"/>
              <a:gd name="connsiteX4" fmla="*/ 6482606 w 7579138"/>
              <a:gd name="connsiteY4" fmla="*/ 754982 h 2832367"/>
              <a:gd name="connsiteX5" fmla="*/ 7579138 w 7579138"/>
              <a:gd name="connsiteY5" fmla="*/ 2636940 h 2832367"/>
              <a:gd name="connsiteX0" fmla="*/ 0 w 7579138"/>
              <a:gd name="connsiteY0" fmla="*/ 2832349 h 2832349"/>
              <a:gd name="connsiteX1" fmla="*/ 678581 w 7579138"/>
              <a:gd name="connsiteY1" fmla="*/ 2009 h 2832349"/>
              <a:gd name="connsiteX2" fmla="*/ 1855620 w 7579138"/>
              <a:gd name="connsiteY2" fmla="*/ 2383934 h 2832349"/>
              <a:gd name="connsiteX3" fmla="*/ 5287491 w 7579138"/>
              <a:gd name="connsiteY3" fmla="*/ 2547217 h 2832349"/>
              <a:gd name="connsiteX4" fmla="*/ 6482606 w 7579138"/>
              <a:gd name="connsiteY4" fmla="*/ 754965 h 2832349"/>
              <a:gd name="connsiteX5" fmla="*/ 7579138 w 7579138"/>
              <a:gd name="connsiteY5" fmla="*/ 2636923 h 2832349"/>
              <a:gd name="connsiteX0" fmla="*/ 0 w 7579138"/>
              <a:gd name="connsiteY0" fmla="*/ 2832349 h 2832349"/>
              <a:gd name="connsiteX1" fmla="*/ 678581 w 7579138"/>
              <a:gd name="connsiteY1" fmla="*/ 2009 h 2832349"/>
              <a:gd name="connsiteX2" fmla="*/ 1855620 w 7579138"/>
              <a:gd name="connsiteY2" fmla="*/ 2383934 h 2832349"/>
              <a:gd name="connsiteX3" fmla="*/ 5287491 w 7579138"/>
              <a:gd name="connsiteY3" fmla="*/ 2547217 h 2832349"/>
              <a:gd name="connsiteX4" fmla="*/ 6482606 w 7579138"/>
              <a:gd name="connsiteY4" fmla="*/ 754965 h 2832349"/>
              <a:gd name="connsiteX5" fmla="*/ 7579138 w 7579138"/>
              <a:gd name="connsiteY5" fmla="*/ 2636923 h 283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9138" h="2832349">
                <a:moveTo>
                  <a:pt x="0" y="2832349"/>
                </a:moveTo>
                <a:cubicBezTo>
                  <a:pt x="514040" y="2294548"/>
                  <a:pt x="369311" y="76745"/>
                  <a:pt x="678581" y="2009"/>
                </a:cubicBezTo>
                <a:cubicBezTo>
                  <a:pt x="987851" y="-72727"/>
                  <a:pt x="1087468" y="1959733"/>
                  <a:pt x="1855620" y="2383934"/>
                </a:cubicBezTo>
                <a:cubicBezTo>
                  <a:pt x="2623772" y="2808135"/>
                  <a:pt x="4530411" y="2648991"/>
                  <a:pt x="5287491" y="2547217"/>
                </a:cubicBezTo>
                <a:cubicBezTo>
                  <a:pt x="6044571" y="2445443"/>
                  <a:pt x="5971564" y="951844"/>
                  <a:pt x="6482606" y="754965"/>
                </a:cubicBezTo>
                <a:cubicBezTo>
                  <a:pt x="6972859" y="845968"/>
                  <a:pt x="7185460" y="2057125"/>
                  <a:pt x="7579138" y="2636923"/>
                </a:cubicBez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latin typeface="Fira Sans" panose="020B0503050000020004" pitchFamily="34" charset="0"/>
              <a:ea typeface="Fira Sans" panose="020B0503050000020004" pitchFamily="34" charset="0"/>
            </a:endParaRPr>
          </a:p>
        </p:txBody>
      </p:sp>
      <p:sp>
        <p:nvSpPr>
          <p:cNvPr id="5" name="Title 1">
            <a:extLst>
              <a:ext uri="{FF2B5EF4-FFF2-40B4-BE49-F238E27FC236}">
                <a16:creationId xmlns:a16="http://schemas.microsoft.com/office/drawing/2014/main" id="{A0EF81DE-B803-B3CA-FBB3-9CB6B562F67C}"/>
              </a:ext>
            </a:extLst>
          </p:cNvPr>
          <p:cNvSpPr txBox="1">
            <a:spLocks/>
          </p:cNvSpPr>
          <p:nvPr/>
        </p:nvSpPr>
        <p:spPr>
          <a:xfrm>
            <a:off x="1371600" y="1336553"/>
            <a:ext cx="2702553" cy="976298"/>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r>
              <a:rPr lang="en-US" sz="2400">
                <a:latin typeface="Fira Sans" panose="020B0503050000020004" pitchFamily="34" charset="0"/>
                <a:ea typeface="Fira Sans" panose="020B0503050000020004" pitchFamily="34" charset="0"/>
              </a:rPr>
              <a:t>Completing a Data Management Plan</a:t>
            </a:r>
            <a:endParaRPr lang="en-NL" sz="2400">
              <a:latin typeface="Fira Sans" panose="020B0503050000020004" pitchFamily="34" charset="0"/>
              <a:ea typeface="Fira Sans" panose="020B0503050000020004" pitchFamily="34" charset="0"/>
            </a:endParaRPr>
          </a:p>
        </p:txBody>
      </p:sp>
      <p:sp>
        <p:nvSpPr>
          <p:cNvPr id="3" name="Title 1">
            <a:extLst>
              <a:ext uri="{FF2B5EF4-FFF2-40B4-BE49-F238E27FC236}">
                <a16:creationId xmlns:a16="http://schemas.microsoft.com/office/drawing/2014/main" id="{AB01C1DB-B9EF-A71E-C351-76FC074FF173}"/>
              </a:ext>
            </a:extLst>
          </p:cNvPr>
          <p:cNvSpPr txBox="1">
            <a:spLocks/>
          </p:cNvSpPr>
          <p:nvPr/>
        </p:nvSpPr>
        <p:spPr>
          <a:xfrm>
            <a:off x="6045201" y="1309927"/>
            <a:ext cx="2449662" cy="1261823"/>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r>
              <a:rPr lang="en-US" sz="2400">
                <a:latin typeface="Fira Sans" panose="020B0503050000020004" pitchFamily="34" charset="0"/>
                <a:ea typeface="Fira Sans" panose="020B0503050000020004" pitchFamily="34" charset="0"/>
              </a:rPr>
              <a:t>Data publication &amp; archiving as planned</a:t>
            </a:r>
            <a:endParaRPr lang="en-NL" sz="2400">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68118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3"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690C00-7F51-D814-DCE0-1FE3F158429E}"/>
              </a:ext>
            </a:extLst>
          </p:cNvPr>
          <p:cNvSpPr txBox="1">
            <a:spLocks/>
          </p:cNvSpPr>
          <p:nvPr/>
        </p:nvSpPr>
        <p:spPr>
          <a:xfrm>
            <a:off x="602034" y="602075"/>
            <a:ext cx="7098102" cy="6069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783"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800" b="1" i="0" u="none" strike="noStrike" kern="1200" cap="none" spc="0" normalizeH="0" baseline="0" noProof="0">
                <a:ln>
                  <a:noFill/>
                </a:ln>
                <a:solidFill>
                  <a:srgbClr val="FF904D"/>
                </a:solidFill>
                <a:effectLst/>
                <a:uLnTx/>
                <a:uFillTx/>
                <a:latin typeface="Fira Sans" panose="020B0503050000020004" pitchFamily="34" charset="0"/>
                <a:ea typeface="Fira Sans" panose="020B0503050000020004" pitchFamily="34" charset="0"/>
                <a:cs typeface="Fira Code" pitchFamily="49" charset="0"/>
              </a:rPr>
              <a:t>Research Cockpit</a:t>
            </a:r>
          </a:p>
        </p:txBody>
      </p:sp>
      <p:pic>
        <p:nvPicPr>
          <p:cNvPr id="6" name="Picture 5">
            <a:extLst>
              <a:ext uri="{FF2B5EF4-FFF2-40B4-BE49-F238E27FC236}">
                <a16:creationId xmlns:a16="http://schemas.microsoft.com/office/drawing/2014/main" id="{6FC8D65D-E980-7C98-022E-3788B3E2CE81}"/>
              </a:ext>
            </a:extLst>
          </p:cNvPr>
          <p:cNvPicPr>
            <a:picLocks noChangeAspect="1"/>
          </p:cNvPicPr>
          <p:nvPr/>
        </p:nvPicPr>
        <p:blipFill>
          <a:blip r:embed="rId2"/>
          <a:stretch>
            <a:fillRect/>
          </a:stretch>
        </p:blipFill>
        <p:spPr>
          <a:xfrm>
            <a:off x="1542881" y="1298888"/>
            <a:ext cx="5680879" cy="2780892"/>
          </a:xfrm>
          <a:prstGeom prst="rect">
            <a:avLst/>
          </a:prstGeom>
        </p:spPr>
      </p:pic>
      <p:sp>
        <p:nvSpPr>
          <p:cNvPr id="7" name="TextBox 6">
            <a:extLst>
              <a:ext uri="{FF2B5EF4-FFF2-40B4-BE49-F238E27FC236}">
                <a16:creationId xmlns:a16="http://schemas.microsoft.com/office/drawing/2014/main" id="{78EDC1D1-B967-ED5F-A69C-3EC78F362F0F}"/>
              </a:ext>
            </a:extLst>
          </p:cNvPr>
          <p:cNvSpPr txBox="1"/>
          <p:nvPr/>
        </p:nvSpPr>
        <p:spPr>
          <a:xfrm>
            <a:off x="2082800" y="4356759"/>
            <a:ext cx="5303520" cy="369332"/>
          </a:xfrm>
          <a:prstGeom prst="rect">
            <a:avLst/>
          </a:prstGeom>
          <a:noFill/>
        </p:spPr>
        <p:txBody>
          <a:bodyPr wrap="square">
            <a:spAutoFit/>
          </a:bodyPr>
          <a:lstStyle/>
          <a:p>
            <a:r>
              <a:rPr lang="en-US" sz="1800" b="1">
                <a:solidFill>
                  <a:schemeClr val="bg1"/>
                </a:solidFill>
                <a:latin typeface="Fira Code" pitchFamily="49" charset="0"/>
                <a:ea typeface="Fira Code" pitchFamily="49" charset="0"/>
                <a:cs typeface="Fira Code" pitchFamily="49" charset="0"/>
              </a:rPr>
              <a:t>https://</a:t>
            </a:r>
            <a:r>
              <a:rPr lang="en-US" sz="1800" b="1" err="1">
                <a:solidFill>
                  <a:schemeClr val="bg1"/>
                </a:solidFill>
                <a:latin typeface="Fira Code" pitchFamily="49" charset="0"/>
                <a:ea typeface="Fira Code" pitchFamily="49" charset="0"/>
                <a:cs typeface="Fira Code" pitchFamily="49" charset="0"/>
              </a:rPr>
              <a:t>cockpit.research.tue.nl</a:t>
            </a:r>
            <a:endParaRPr lang="en-US" sz="1800" b="1">
              <a:solidFill>
                <a:schemeClr val="bg1"/>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453860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9495-B9B1-3839-44E6-A82E1D539DC2}"/>
              </a:ext>
            </a:extLst>
          </p:cNvPr>
          <p:cNvSpPr>
            <a:spLocks noGrp="1"/>
          </p:cNvSpPr>
          <p:nvPr>
            <p:ph type="title"/>
          </p:nvPr>
        </p:nvSpPr>
        <p:spPr>
          <a:xfrm>
            <a:off x="811771" y="2160660"/>
            <a:ext cx="7734059" cy="994172"/>
          </a:xfrm>
        </p:spPr>
        <p:txBody>
          <a:bodyPr/>
          <a:lstStyle/>
          <a:p>
            <a:r>
              <a:rPr lang="en-US"/>
              <a:t>Let’s try out the Research Cockpit!</a:t>
            </a:r>
          </a:p>
        </p:txBody>
      </p:sp>
    </p:spTree>
    <p:extLst>
      <p:ext uri="{BB962C8B-B14F-4D97-AF65-F5344CB8AC3E}">
        <p14:creationId xmlns:p14="http://schemas.microsoft.com/office/powerpoint/2010/main" val="125507368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6C8A-D26E-6359-3E1D-4843E485208C}"/>
              </a:ext>
            </a:extLst>
          </p:cNvPr>
          <p:cNvSpPr>
            <a:spLocks noGrp="1"/>
          </p:cNvSpPr>
          <p:nvPr>
            <p:ph type="title"/>
          </p:nvPr>
        </p:nvSpPr>
        <p:spPr>
          <a:xfrm>
            <a:off x="353301" y="488950"/>
            <a:ext cx="4588390" cy="994172"/>
          </a:xfrm>
        </p:spPr>
        <p:txBody>
          <a:bodyPr/>
          <a:lstStyle/>
          <a:p>
            <a:r>
              <a:rPr lang="en-US"/>
              <a:t>General workflow</a:t>
            </a:r>
          </a:p>
        </p:txBody>
      </p:sp>
      <p:sp>
        <p:nvSpPr>
          <p:cNvPr id="3" name="Rectangle 2">
            <a:extLst>
              <a:ext uri="{FF2B5EF4-FFF2-40B4-BE49-F238E27FC236}">
                <a16:creationId xmlns:a16="http://schemas.microsoft.com/office/drawing/2014/main" id="{78D0A858-A926-F486-05EF-18B737F638D1}"/>
              </a:ext>
            </a:extLst>
          </p:cNvPr>
          <p:cNvSpPr/>
          <p:nvPr/>
        </p:nvSpPr>
        <p:spPr>
          <a:xfrm>
            <a:off x="644011" y="1686560"/>
            <a:ext cx="3027680" cy="147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1">
            <a:extLst>
              <a:ext uri="{FF2B5EF4-FFF2-40B4-BE49-F238E27FC236}">
                <a16:creationId xmlns:a16="http://schemas.microsoft.com/office/drawing/2014/main" id="{1797EA66-4A16-DB74-D007-BAFE908B4467}"/>
              </a:ext>
            </a:extLst>
          </p:cNvPr>
          <p:cNvSpPr txBox="1">
            <a:spLocks/>
          </p:cNvSpPr>
          <p:nvPr/>
        </p:nvSpPr>
        <p:spPr>
          <a:xfrm>
            <a:off x="910136" y="1962150"/>
            <a:ext cx="2627509"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sz="2800"/>
              <a:t>Project Registration</a:t>
            </a:r>
          </a:p>
        </p:txBody>
      </p:sp>
      <p:sp>
        <p:nvSpPr>
          <p:cNvPr id="5" name="Right Arrow 4">
            <a:extLst>
              <a:ext uri="{FF2B5EF4-FFF2-40B4-BE49-F238E27FC236}">
                <a16:creationId xmlns:a16="http://schemas.microsoft.com/office/drawing/2014/main" id="{0CB332AF-3EBD-43C4-D65F-BB7861051362}"/>
              </a:ext>
            </a:extLst>
          </p:cNvPr>
          <p:cNvSpPr/>
          <p:nvPr/>
        </p:nvSpPr>
        <p:spPr>
          <a:xfrm>
            <a:off x="3801803" y="2037338"/>
            <a:ext cx="1137921" cy="771644"/>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2830CE7-48E8-DE32-F311-F12AF94C28F1}"/>
              </a:ext>
            </a:extLst>
          </p:cNvPr>
          <p:cNvSpPr/>
          <p:nvPr/>
        </p:nvSpPr>
        <p:spPr>
          <a:xfrm>
            <a:off x="5073770" y="1656596"/>
            <a:ext cx="3027680" cy="1473200"/>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2B0E08BB-66F6-411D-C64E-D0BE3C3DE557}"/>
              </a:ext>
            </a:extLst>
          </p:cNvPr>
          <p:cNvSpPr txBox="1">
            <a:spLocks/>
          </p:cNvSpPr>
          <p:nvPr/>
        </p:nvSpPr>
        <p:spPr>
          <a:xfrm>
            <a:off x="5339895" y="1932186"/>
            <a:ext cx="2627509" cy="994172"/>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sz="2800"/>
              <a:t>Data Management Plan</a:t>
            </a:r>
          </a:p>
        </p:txBody>
      </p:sp>
      <p:sp>
        <p:nvSpPr>
          <p:cNvPr id="11" name="Rectangle 10">
            <a:extLst>
              <a:ext uri="{FF2B5EF4-FFF2-40B4-BE49-F238E27FC236}">
                <a16:creationId xmlns:a16="http://schemas.microsoft.com/office/drawing/2014/main" id="{E1E7A153-C65D-957A-4E31-F1AB8570FD94}"/>
              </a:ext>
            </a:extLst>
          </p:cNvPr>
          <p:cNvSpPr/>
          <p:nvPr/>
        </p:nvSpPr>
        <p:spPr>
          <a:xfrm>
            <a:off x="5482134" y="4023638"/>
            <a:ext cx="2273876" cy="741402"/>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800">
                <a:latin typeface="Fira Sans" panose="020B0503050000020004" pitchFamily="34" charset="0"/>
                <a:ea typeface="Fira Sans" panose="020B0503050000020004" pitchFamily="34" charset="0"/>
              </a:rPr>
              <a:t>Ethics Application</a:t>
            </a:r>
          </a:p>
        </p:txBody>
      </p:sp>
      <p:cxnSp>
        <p:nvCxnSpPr>
          <p:cNvPr id="13" name="Straight Arrow Connector 12">
            <a:extLst>
              <a:ext uri="{FF2B5EF4-FFF2-40B4-BE49-F238E27FC236}">
                <a16:creationId xmlns:a16="http://schemas.microsoft.com/office/drawing/2014/main" id="{DA4829BD-517F-005A-1B2D-D9FB8E5EFAE7}"/>
              </a:ext>
            </a:extLst>
          </p:cNvPr>
          <p:cNvCxnSpPr/>
          <p:nvPr/>
        </p:nvCxnSpPr>
        <p:spPr>
          <a:xfrm>
            <a:off x="6587610" y="3332480"/>
            <a:ext cx="0" cy="508000"/>
          </a:xfrm>
          <a:prstGeom prst="straightConnector1">
            <a:avLst/>
          </a:prstGeom>
          <a:ln w="63500">
            <a:solidFill>
              <a:schemeClr val="tx1">
                <a:lumMod val="50000"/>
                <a:lumOff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773832F6-BE75-C061-42D6-145B86E06038}"/>
              </a:ext>
            </a:extLst>
          </p:cNvPr>
          <p:cNvSpPr txBox="1">
            <a:spLocks/>
          </p:cNvSpPr>
          <p:nvPr/>
        </p:nvSpPr>
        <p:spPr>
          <a:xfrm>
            <a:off x="6764259" y="3405386"/>
            <a:ext cx="1516131" cy="407631"/>
          </a:xfrm>
          <a:prstGeom prst="rect">
            <a:avLst/>
          </a:prstGeom>
        </p:spPr>
        <p:txBody>
          <a:bodyPr vert="horz" lIns="91440" tIns="45720" rIns="91440" bIns="4572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r>
              <a:rPr lang="en-US" sz="2000"/>
              <a:t>If needed</a:t>
            </a:r>
          </a:p>
        </p:txBody>
      </p:sp>
    </p:spTree>
    <p:extLst>
      <p:ext uri="{BB962C8B-B14F-4D97-AF65-F5344CB8AC3E}">
        <p14:creationId xmlns:p14="http://schemas.microsoft.com/office/powerpoint/2010/main" val="275064233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5C6C-389E-68B7-D1A2-C02FCC3361AB}"/>
              </a:ext>
            </a:extLst>
          </p:cNvPr>
          <p:cNvSpPr>
            <a:spLocks noGrp="1"/>
          </p:cNvSpPr>
          <p:nvPr>
            <p:ph type="title"/>
          </p:nvPr>
        </p:nvSpPr>
        <p:spPr>
          <a:xfrm>
            <a:off x="200845" y="213868"/>
            <a:ext cx="4371155" cy="994172"/>
          </a:xfrm>
        </p:spPr>
        <p:txBody>
          <a:bodyPr/>
          <a:lstStyle/>
          <a:p>
            <a:r>
              <a:rPr lang="en-US"/>
              <a:t>Project Registration</a:t>
            </a:r>
          </a:p>
        </p:txBody>
      </p:sp>
      <p:sp>
        <p:nvSpPr>
          <p:cNvPr id="5" name="TextBox 4">
            <a:extLst>
              <a:ext uri="{FF2B5EF4-FFF2-40B4-BE49-F238E27FC236}">
                <a16:creationId xmlns:a16="http://schemas.microsoft.com/office/drawing/2014/main" id="{6C0BA443-CB30-4641-D451-51978EDF5460}"/>
              </a:ext>
            </a:extLst>
          </p:cNvPr>
          <p:cNvSpPr txBox="1"/>
          <p:nvPr/>
        </p:nvSpPr>
        <p:spPr>
          <a:xfrm>
            <a:off x="344262" y="1390920"/>
            <a:ext cx="4462744" cy="3108543"/>
          </a:xfrm>
          <a:prstGeom prst="rect">
            <a:avLst/>
          </a:prstGeom>
          <a:noFill/>
        </p:spPr>
        <p:txBody>
          <a:bodyPr wrap="square" rtlCol="0">
            <a:spAutoFit/>
          </a:bodyPr>
          <a:lstStyle/>
          <a:p>
            <a:pPr marL="342900" indent="-342900">
              <a:spcBef>
                <a:spcPts val="600"/>
              </a:spcBef>
              <a:buAutoNum type="arabicPeriod"/>
            </a:pPr>
            <a:r>
              <a:rPr lang="en-US" sz="2200" b="1">
                <a:solidFill>
                  <a:schemeClr val="bg1"/>
                </a:solidFill>
                <a:latin typeface="Fira Sans" panose="020B0503050000020004" pitchFamily="34" charset="0"/>
                <a:ea typeface="Fira Sans" panose="020B0503050000020004" pitchFamily="34" charset="0"/>
              </a:rPr>
              <a:t>Visit Research Cockpit (</a:t>
            </a:r>
            <a:r>
              <a:rPr lang="en-US" sz="2200" b="1" err="1">
                <a:solidFill>
                  <a:schemeClr val="bg1"/>
                </a:solidFill>
                <a:latin typeface="Fira Sans" panose="020B0503050000020004" pitchFamily="34" charset="0"/>
                <a:ea typeface="Fira Sans" panose="020B0503050000020004" pitchFamily="34" charset="0"/>
              </a:rPr>
              <a:t>cockpit.research.tue.nl</a:t>
            </a:r>
            <a:r>
              <a:rPr lang="en-US" sz="2200" b="1">
                <a:solidFill>
                  <a:schemeClr val="bg1"/>
                </a:solidFill>
                <a:latin typeface="Fira Sans" panose="020B0503050000020004" pitchFamily="34" charset="0"/>
                <a:ea typeface="Fira Sans" panose="020B0503050000020004" pitchFamily="34" charset="0"/>
              </a:rPr>
              <a:t>)</a:t>
            </a:r>
          </a:p>
          <a:p>
            <a:pPr marL="342900" indent="-342900">
              <a:spcBef>
                <a:spcPts val="600"/>
              </a:spcBef>
              <a:buAutoNum type="arabicPeriod"/>
            </a:pPr>
            <a:r>
              <a:rPr lang="en-US" sz="2200" b="1">
                <a:solidFill>
                  <a:schemeClr val="bg1"/>
                </a:solidFill>
                <a:latin typeface="Fira Sans" panose="020B0503050000020004" pitchFamily="34" charset="0"/>
                <a:ea typeface="Fira Sans" panose="020B0503050000020004" pitchFamily="34" charset="0"/>
              </a:rPr>
              <a:t>Find “Data Management Plan”</a:t>
            </a:r>
          </a:p>
          <a:p>
            <a:pPr marL="342900" indent="-342900">
              <a:spcBef>
                <a:spcPts val="600"/>
              </a:spcBef>
              <a:buAutoNum type="arabicPeriod"/>
            </a:pPr>
            <a:r>
              <a:rPr lang="en-US" sz="2200" b="1">
                <a:solidFill>
                  <a:schemeClr val="bg1"/>
                </a:solidFill>
                <a:latin typeface="Fira Sans" panose="020B0503050000020004" pitchFamily="34" charset="0"/>
                <a:ea typeface="Fira Sans" panose="020B0503050000020004" pitchFamily="34" charset="0"/>
              </a:rPr>
              <a:t>Find ”Create a Data Management Plan</a:t>
            </a:r>
          </a:p>
          <a:p>
            <a:pPr marL="342900" indent="-342900">
              <a:spcBef>
                <a:spcPts val="600"/>
              </a:spcBef>
              <a:buAutoNum type="arabicPeriod"/>
            </a:pPr>
            <a:r>
              <a:rPr lang="en-US" sz="2200" b="1">
                <a:solidFill>
                  <a:schemeClr val="bg1"/>
                </a:solidFill>
                <a:latin typeface="Fira Sans" panose="020B0503050000020004" pitchFamily="34" charset="0"/>
                <a:ea typeface="Fira Sans" panose="020B0503050000020004" pitchFamily="34" charset="0"/>
              </a:rPr>
              <a:t>Fill in Research Project Registration</a:t>
            </a:r>
          </a:p>
          <a:p>
            <a:pPr marL="342900" indent="-342900">
              <a:spcBef>
                <a:spcPts val="600"/>
              </a:spcBef>
              <a:buAutoNum type="arabicPeriod"/>
            </a:pPr>
            <a:r>
              <a:rPr lang="en-US" sz="2200" b="1">
                <a:solidFill>
                  <a:schemeClr val="bg1"/>
                </a:solidFill>
                <a:latin typeface="Fira Sans" panose="020B0503050000020004" pitchFamily="34" charset="0"/>
                <a:ea typeface="Fira Sans" panose="020B0503050000020004" pitchFamily="34" charset="0"/>
              </a:rPr>
              <a:t>Click “Send”</a:t>
            </a:r>
          </a:p>
        </p:txBody>
      </p:sp>
      <p:pic>
        <p:nvPicPr>
          <p:cNvPr id="6" name="Picture 5">
            <a:extLst>
              <a:ext uri="{FF2B5EF4-FFF2-40B4-BE49-F238E27FC236}">
                <a16:creationId xmlns:a16="http://schemas.microsoft.com/office/drawing/2014/main" id="{24C9F45B-F27E-D2CC-2489-F0DFFBC57090}"/>
              </a:ext>
            </a:extLst>
          </p:cNvPr>
          <p:cNvPicPr>
            <a:picLocks noChangeAspect="1"/>
          </p:cNvPicPr>
          <p:nvPr/>
        </p:nvPicPr>
        <p:blipFill>
          <a:blip r:embed="rId3"/>
          <a:stretch>
            <a:fillRect/>
          </a:stretch>
        </p:blipFill>
        <p:spPr>
          <a:xfrm>
            <a:off x="4807006" y="0"/>
            <a:ext cx="4336994" cy="5143500"/>
          </a:xfrm>
          <a:prstGeom prst="rect">
            <a:avLst/>
          </a:prstGeom>
        </p:spPr>
      </p:pic>
    </p:spTree>
    <p:extLst>
      <p:ext uri="{BB962C8B-B14F-4D97-AF65-F5344CB8AC3E}">
        <p14:creationId xmlns:p14="http://schemas.microsoft.com/office/powerpoint/2010/main" val="9366980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0F730-BDA3-8649-834A-91C2BFC3A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BADAB-B917-2214-D0C5-DB538F8A7AE7}"/>
              </a:ext>
            </a:extLst>
          </p:cNvPr>
          <p:cNvSpPr>
            <a:spLocks noGrp="1"/>
          </p:cNvSpPr>
          <p:nvPr>
            <p:ph type="title"/>
          </p:nvPr>
        </p:nvSpPr>
        <p:spPr>
          <a:xfrm>
            <a:off x="200845" y="213868"/>
            <a:ext cx="4371155" cy="994172"/>
          </a:xfrm>
        </p:spPr>
        <p:txBody>
          <a:bodyPr/>
          <a:lstStyle/>
          <a:p>
            <a:r>
              <a:rPr lang="en-US"/>
              <a:t>Data Management Plan (DMP)</a:t>
            </a:r>
          </a:p>
        </p:txBody>
      </p:sp>
      <p:sp>
        <p:nvSpPr>
          <p:cNvPr id="5" name="TextBox 4">
            <a:extLst>
              <a:ext uri="{FF2B5EF4-FFF2-40B4-BE49-F238E27FC236}">
                <a16:creationId xmlns:a16="http://schemas.microsoft.com/office/drawing/2014/main" id="{B33FB644-D0E1-EB80-DC00-A848C3DF65CD}"/>
              </a:ext>
            </a:extLst>
          </p:cNvPr>
          <p:cNvSpPr txBox="1"/>
          <p:nvPr/>
        </p:nvSpPr>
        <p:spPr>
          <a:xfrm>
            <a:off x="344262" y="1390920"/>
            <a:ext cx="4462744" cy="1600438"/>
          </a:xfrm>
          <a:prstGeom prst="rect">
            <a:avLst/>
          </a:prstGeom>
          <a:noFill/>
        </p:spPr>
        <p:txBody>
          <a:bodyPr wrap="square" rtlCol="0">
            <a:spAutoFit/>
          </a:bodyPr>
          <a:lstStyle/>
          <a:p>
            <a:pPr marL="342900" indent="-342900">
              <a:spcBef>
                <a:spcPts val="600"/>
              </a:spcBef>
              <a:buAutoNum type="arabicPeriod"/>
            </a:pPr>
            <a:r>
              <a:rPr lang="en-US" sz="2200" b="1">
                <a:solidFill>
                  <a:schemeClr val="bg1"/>
                </a:solidFill>
                <a:latin typeface="Fira Sans" panose="020B0503050000020004" pitchFamily="34" charset="0"/>
                <a:ea typeface="Fira Sans" panose="020B0503050000020004" pitchFamily="34" charset="0"/>
              </a:rPr>
              <a:t>Go to your avatar -&gt; Requests</a:t>
            </a:r>
          </a:p>
          <a:p>
            <a:pPr marL="342900" indent="-342900">
              <a:spcBef>
                <a:spcPts val="600"/>
              </a:spcBef>
              <a:buAutoNum type="arabicPeriod"/>
            </a:pPr>
            <a:r>
              <a:rPr lang="en-US" sz="2200" b="1">
                <a:solidFill>
                  <a:schemeClr val="bg1"/>
                </a:solidFill>
                <a:latin typeface="Fira Sans" panose="020B0503050000020004" pitchFamily="34" charset="0"/>
                <a:ea typeface="Fira Sans" panose="020B0503050000020004" pitchFamily="34" charset="0"/>
              </a:rPr>
              <a:t>Find your Draft DMP</a:t>
            </a:r>
          </a:p>
          <a:p>
            <a:pPr marL="342900" indent="-342900">
              <a:spcBef>
                <a:spcPts val="600"/>
              </a:spcBef>
              <a:buAutoNum type="arabicPeriod"/>
            </a:pPr>
            <a:r>
              <a:rPr lang="en-US" sz="2200" b="1">
                <a:solidFill>
                  <a:schemeClr val="bg1"/>
                </a:solidFill>
                <a:latin typeface="Fira Sans" panose="020B0503050000020004" pitchFamily="34" charset="0"/>
                <a:ea typeface="Fira Sans" panose="020B0503050000020004" pitchFamily="34" charset="0"/>
              </a:rPr>
              <a:t>Fill in the information in the DMP</a:t>
            </a:r>
          </a:p>
        </p:txBody>
      </p:sp>
      <p:pic>
        <p:nvPicPr>
          <p:cNvPr id="4" name="Picture 3">
            <a:extLst>
              <a:ext uri="{FF2B5EF4-FFF2-40B4-BE49-F238E27FC236}">
                <a16:creationId xmlns:a16="http://schemas.microsoft.com/office/drawing/2014/main" id="{D9CF3799-0855-0ECD-9D32-DB2BA8E9AF98}"/>
              </a:ext>
            </a:extLst>
          </p:cNvPr>
          <p:cNvPicPr>
            <a:picLocks noChangeAspect="1"/>
          </p:cNvPicPr>
          <p:nvPr/>
        </p:nvPicPr>
        <p:blipFill>
          <a:blip r:embed="rId2"/>
          <a:stretch>
            <a:fillRect/>
          </a:stretch>
        </p:blipFill>
        <p:spPr>
          <a:xfrm>
            <a:off x="5428524" y="0"/>
            <a:ext cx="3715476" cy="5143500"/>
          </a:xfrm>
          <a:prstGeom prst="rect">
            <a:avLst/>
          </a:prstGeom>
        </p:spPr>
      </p:pic>
      <p:sp>
        <p:nvSpPr>
          <p:cNvPr id="7" name="TextBox 6">
            <a:extLst>
              <a:ext uri="{FF2B5EF4-FFF2-40B4-BE49-F238E27FC236}">
                <a16:creationId xmlns:a16="http://schemas.microsoft.com/office/drawing/2014/main" id="{66E2505B-6E11-CB19-E252-32C7BA71985D}"/>
              </a:ext>
            </a:extLst>
          </p:cNvPr>
          <p:cNvSpPr txBox="1"/>
          <p:nvPr/>
        </p:nvSpPr>
        <p:spPr>
          <a:xfrm>
            <a:off x="304649" y="3174238"/>
            <a:ext cx="3160938" cy="646331"/>
          </a:xfrm>
          <a:prstGeom prst="rect">
            <a:avLst/>
          </a:prstGeom>
          <a:noFill/>
        </p:spPr>
        <p:txBody>
          <a:bodyPr wrap="square" rtlCol="0">
            <a:spAutoFit/>
          </a:bodyPr>
          <a:lstStyle/>
          <a:p>
            <a:pPr>
              <a:spcBef>
                <a:spcPts val="600"/>
              </a:spcBef>
            </a:pPr>
            <a:r>
              <a:rPr lang="en-US" sz="1800" b="1">
                <a:solidFill>
                  <a:schemeClr val="bg1"/>
                </a:solidFill>
                <a:latin typeface="Fira Sans" panose="020B0503050000020004" pitchFamily="34" charset="0"/>
                <a:ea typeface="Fira Sans" panose="020B0503050000020004" pitchFamily="34" charset="0"/>
              </a:rPr>
              <a:t>You can share your DMP with your collaborators</a:t>
            </a:r>
          </a:p>
        </p:txBody>
      </p:sp>
      <p:pic>
        <p:nvPicPr>
          <p:cNvPr id="8" name="Picture 7">
            <a:extLst>
              <a:ext uri="{FF2B5EF4-FFF2-40B4-BE49-F238E27FC236}">
                <a16:creationId xmlns:a16="http://schemas.microsoft.com/office/drawing/2014/main" id="{2296CDA0-5C9D-E76F-BEB6-9931A2C2C7AD}"/>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3115431" y="4126951"/>
            <a:ext cx="2131089" cy="399325"/>
          </a:xfrm>
          <a:prstGeom prst="rect">
            <a:avLst/>
          </a:prstGeom>
        </p:spPr>
      </p:pic>
      <p:sp>
        <p:nvSpPr>
          <p:cNvPr id="9" name="TextBox 8">
            <a:extLst>
              <a:ext uri="{FF2B5EF4-FFF2-40B4-BE49-F238E27FC236}">
                <a16:creationId xmlns:a16="http://schemas.microsoft.com/office/drawing/2014/main" id="{FB522B96-D521-C984-6DB1-E50B9BF44174}"/>
              </a:ext>
            </a:extLst>
          </p:cNvPr>
          <p:cNvSpPr txBox="1"/>
          <p:nvPr/>
        </p:nvSpPr>
        <p:spPr>
          <a:xfrm>
            <a:off x="300371" y="4003449"/>
            <a:ext cx="2815060" cy="646331"/>
          </a:xfrm>
          <a:prstGeom prst="rect">
            <a:avLst/>
          </a:prstGeom>
          <a:noFill/>
        </p:spPr>
        <p:txBody>
          <a:bodyPr wrap="square" rtlCol="0">
            <a:spAutoFit/>
          </a:bodyPr>
          <a:lstStyle/>
          <a:p>
            <a:pPr>
              <a:spcBef>
                <a:spcPts val="600"/>
              </a:spcBef>
            </a:pPr>
            <a:r>
              <a:rPr lang="en-US" sz="1800" b="1">
                <a:solidFill>
                  <a:schemeClr val="bg1"/>
                </a:solidFill>
                <a:latin typeface="Fira Sans" panose="020B0503050000020004" pitchFamily="34" charset="0"/>
                <a:ea typeface="Fira Sans" panose="020B0503050000020004" pitchFamily="34" charset="0"/>
              </a:rPr>
              <a:t>If you no longer need the DMP, please retract it.</a:t>
            </a:r>
          </a:p>
        </p:txBody>
      </p:sp>
    </p:spTree>
    <p:extLst>
      <p:ext uri="{BB962C8B-B14F-4D97-AF65-F5344CB8AC3E}">
        <p14:creationId xmlns:p14="http://schemas.microsoft.com/office/powerpoint/2010/main" val="24001982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0C2B9-2962-7ACB-8E46-794BAFEF7317}"/>
              </a:ext>
            </a:extLst>
          </p:cNvPr>
          <p:cNvSpPr>
            <a:spLocks noGrp="1"/>
          </p:cNvSpPr>
          <p:nvPr>
            <p:ph type="title"/>
          </p:nvPr>
        </p:nvSpPr>
        <p:spPr>
          <a:xfrm>
            <a:off x="811771" y="2074664"/>
            <a:ext cx="7734059" cy="994172"/>
          </a:xfrm>
        </p:spPr>
        <p:txBody>
          <a:bodyPr/>
          <a:lstStyle/>
          <a:p>
            <a:r>
              <a:rPr lang="en-US"/>
              <a:t>Do you have your ORCID ID?</a:t>
            </a:r>
          </a:p>
        </p:txBody>
      </p:sp>
    </p:spTree>
    <p:extLst>
      <p:ext uri="{BB962C8B-B14F-4D97-AF65-F5344CB8AC3E}">
        <p14:creationId xmlns:p14="http://schemas.microsoft.com/office/powerpoint/2010/main" val="163364458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7534-5102-A101-9703-1593486D7439}"/>
              </a:ext>
            </a:extLst>
          </p:cNvPr>
          <p:cNvSpPr>
            <a:spLocks noGrp="1"/>
          </p:cNvSpPr>
          <p:nvPr>
            <p:ph type="title"/>
          </p:nvPr>
        </p:nvSpPr>
        <p:spPr/>
        <p:txBody>
          <a:bodyPr/>
          <a:lstStyle/>
          <a:p>
            <a:r>
              <a:rPr lang="en-US"/>
              <a:t>How was your experience with the Research Cockpit?</a:t>
            </a:r>
          </a:p>
        </p:txBody>
      </p:sp>
    </p:spTree>
    <p:extLst>
      <p:ext uri="{BB962C8B-B14F-4D97-AF65-F5344CB8AC3E}">
        <p14:creationId xmlns:p14="http://schemas.microsoft.com/office/powerpoint/2010/main" val="402134260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2112-622A-FE76-B511-09F7D3E3F7D9}"/>
              </a:ext>
            </a:extLst>
          </p:cNvPr>
          <p:cNvSpPr>
            <a:spLocks noGrp="1"/>
          </p:cNvSpPr>
          <p:nvPr>
            <p:ph type="title" idx="4294967295"/>
          </p:nvPr>
        </p:nvSpPr>
        <p:spPr>
          <a:xfrm>
            <a:off x="306477" y="220284"/>
            <a:ext cx="5992724" cy="511175"/>
          </a:xfrm>
        </p:spPr>
        <p:txBody>
          <a:bodyPr/>
          <a:lstStyle/>
          <a:p>
            <a:r>
              <a:rPr lang="en-US" sz="2000">
                <a:latin typeface="Fira Sans" panose="020B0503050000020004" pitchFamily="34" charset="0"/>
                <a:ea typeface="Fira Sans" panose="020B0503050000020004" pitchFamily="34" charset="0"/>
              </a:rPr>
              <a:t>Don’t hesitate to reach out to your Data Steward</a:t>
            </a:r>
            <a:endParaRPr lang="en-NL" sz="2000">
              <a:latin typeface="Fira Sans" panose="020B0503050000020004" pitchFamily="34" charset="0"/>
              <a:ea typeface="Fira Sans" panose="020B0503050000020004" pitchFamily="34" charset="0"/>
            </a:endParaRPr>
          </a:p>
        </p:txBody>
      </p:sp>
      <p:pic>
        <p:nvPicPr>
          <p:cNvPr id="4" name="Picture 3" descr="Profile photo of Jayakrishnan H R Nair, PhD">
            <a:extLst>
              <a:ext uri="{FF2B5EF4-FFF2-40B4-BE49-F238E27FC236}">
                <a16:creationId xmlns:a16="http://schemas.microsoft.com/office/drawing/2014/main" id="{BEA8DF8C-6043-E541-9C64-2A07E466813E}"/>
              </a:ext>
            </a:extLst>
          </p:cNvPr>
          <p:cNvPicPr>
            <a:picLocks noChangeAspect="1"/>
          </p:cNvPicPr>
          <p:nvPr/>
        </p:nvPicPr>
        <p:blipFill>
          <a:blip r:embed="rId2" cstate="hqprint">
            <a:extLst>
              <a:ext uri="{28A0092B-C50C-407E-A947-70E740481C1C}">
                <a14:useLocalDpi xmlns:a14="http://schemas.microsoft.com/office/drawing/2010/main"/>
              </a:ext>
            </a:extLst>
          </a:blip>
          <a:srcRect l="-1" b="-3"/>
          <a:stretch/>
        </p:blipFill>
        <p:spPr>
          <a:xfrm>
            <a:off x="6204809" y="803406"/>
            <a:ext cx="1082577" cy="1082577"/>
          </a:xfrm>
          <a:prstGeom prst="rect">
            <a:avLst/>
          </a:prstGeom>
        </p:spPr>
      </p:pic>
      <p:pic>
        <p:nvPicPr>
          <p:cNvPr id="8" name="Picture 7" descr="A person smiling at camera&#10;&#10;Description automatically generated">
            <a:extLst>
              <a:ext uri="{FF2B5EF4-FFF2-40B4-BE49-F238E27FC236}">
                <a16:creationId xmlns:a16="http://schemas.microsoft.com/office/drawing/2014/main" id="{1AD62583-0A95-A7E0-04B6-82FBE4007567}"/>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4608645" y="2668795"/>
            <a:ext cx="1082577" cy="1082577"/>
          </a:xfrm>
          <a:prstGeom prst="rect">
            <a:avLst/>
          </a:prstGeom>
        </p:spPr>
      </p:pic>
      <p:pic>
        <p:nvPicPr>
          <p:cNvPr id="10" name="Picture 9" descr="A person smiling at the camera&#10;&#10;Description automatically generated">
            <a:extLst>
              <a:ext uri="{FF2B5EF4-FFF2-40B4-BE49-F238E27FC236}">
                <a16:creationId xmlns:a16="http://schemas.microsoft.com/office/drawing/2014/main" id="{C9433B6E-A06C-909A-41D8-BDC0FD842677}"/>
              </a:ext>
            </a:extLst>
          </p:cNvPr>
          <p:cNvPicPr>
            <a:picLocks noChangeAspect="1"/>
          </p:cNvPicPr>
          <p:nvPr/>
        </p:nvPicPr>
        <p:blipFill>
          <a:blip r:embed="rId4" cstate="hqprint">
            <a:extLst>
              <a:ext uri="{28A0092B-C50C-407E-A947-70E740481C1C}">
                <a14:useLocalDpi xmlns:a14="http://schemas.microsoft.com/office/drawing/2010/main"/>
              </a:ext>
            </a:extLst>
          </a:blip>
          <a:srcRect l="7517" t="10831" r="7517" b="4204"/>
          <a:stretch/>
        </p:blipFill>
        <p:spPr>
          <a:xfrm>
            <a:off x="1416319" y="803406"/>
            <a:ext cx="1082577" cy="1082577"/>
          </a:xfrm>
          <a:prstGeom prst="rect">
            <a:avLst/>
          </a:prstGeom>
        </p:spPr>
      </p:pic>
      <p:pic>
        <p:nvPicPr>
          <p:cNvPr id="12" name="Picture 11" descr="A person with long hair in front of a window&#10;&#10;Description automatically generated">
            <a:extLst>
              <a:ext uri="{FF2B5EF4-FFF2-40B4-BE49-F238E27FC236}">
                <a16:creationId xmlns:a16="http://schemas.microsoft.com/office/drawing/2014/main" id="{E36A9787-94B7-8B41-8F8C-3B867CA7B7E2}"/>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3012482" y="803406"/>
            <a:ext cx="1082577" cy="1082577"/>
          </a:xfrm>
          <a:prstGeom prst="rect">
            <a:avLst/>
          </a:prstGeom>
        </p:spPr>
      </p:pic>
      <p:sp>
        <p:nvSpPr>
          <p:cNvPr id="13" name="TextBox 12">
            <a:extLst>
              <a:ext uri="{FF2B5EF4-FFF2-40B4-BE49-F238E27FC236}">
                <a16:creationId xmlns:a16="http://schemas.microsoft.com/office/drawing/2014/main" id="{32099D4B-C95C-50AC-455F-E470FB485F8D}"/>
              </a:ext>
            </a:extLst>
          </p:cNvPr>
          <p:cNvSpPr txBox="1"/>
          <p:nvPr/>
        </p:nvSpPr>
        <p:spPr>
          <a:xfrm>
            <a:off x="1313473" y="2029405"/>
            <a:ext cx="1680209" cy="4154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Liz Guzman-Ramirez</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Coordinator</a:t>
            </a:r>
          </a:p>
        </p:txBody>
      </p:sp>
      <p:pic>
        <p:nvPicPr>
          <p:cNvPr id="17" name="Picture 16" descr="A person smiling with his teeth missing&#10;&#10;Description automatically generated">
            <a:extLst>
              <a:ext uri="{FF2B5EF4-FFF2-40B4-BE49-F238E27FC236}">
                <a16:creationId xmlns:a16="http://schemas.microsoft.com/office/drawing/2014/main" id="{CC89E11B-D2B5-326E-216F-0F72E4304F9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6204809" y="2668795"/>
            <a:ext cx="1082577" cy="1082577"/>
          </a:xfrm>
          <a:prstGeom prst="rect">
            <a:avLst/>
          </a:prstGeom>
        </p:spPr>
      </p:pic>
      <p:sp>
        <p:nvSpPr>
          <p:cNvPr id="20" name="TextBox 19">
            <a:extLst>
              <a:ext uri="{FF2B5EF4-FFF2-40B4-BE49-F238E27FC236}">
                <a16:creationId xmlns:a16="http://schemas.microsoft.com/office/drawing/2014/main" id="{C1957231-C164-96CC-79F2-6B330A22943F}"/>
              </a:ext>
            </a:extLst>
          </p:cNvPr>
          <p:cNvSpPr txBox="1"/>
          <p:nvPr/>
        </p:nvSpPr>
        <p:spPr>
          <a:xfrm>
            <a:off x="4608645" y="3890198"/>
            <a:ext cx="1344570" cy="4154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Neda Norouzi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BME, ME</a:t>
            </a:r>
          </a:p>
        </p:txBody>
      </p:sp>
      <p:pic>
        <p:nvPicPr>
          <p:cNvPr id="6" name="Picture 5" descr="A person wearing a hat and smiling&#10;&#10;Description automatically generated">
            <a:extLst>
              <a:ext uri="{FF2B5EF4-FFF2-40B4-BE49-F238E27FC236}">
                <a16:creationId xmlns:a16="http://schemas.microsoft.com/office/drawing/2014/main" id="{0929BB45-5579-634B-17C1-9A8948095D3F}"/>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4608645" y="803406"/>
            <a:ext cx="1082577" cy="1082577"/>
          </a:xfrm>
          <a:prstGeom prst="rect">
            <a:avLst/>
          </a:prstGeom>
        </p:spPr>
      </p:pic>
      <p:sp>
        <p:nvSpPr>
          <p:cNvPr id="21" name="TextBox 20">
            <a:extLst>
              <a:ext uri="{FF2B5EF4-FFF2-40B4-BE49-F238E27FC236}">
                <a16:creationId xmlns:a16="http://schemas.microsoft.com/office/drawing/2014/main" id="{97ED2EE3-0E5A-5433-A92A-681512D95689}"/>
              </a:ext>
            </a:extLst>
          </p:cNvPr>
          <p:cNvSpPr txBox="1"/>
          <p:nvPr/>
        </p:nvSpPr>
        <p:spPr>
          <a:xfrm>
            <a:off x="4608645" y="2029405"/>
            <a:ext cx="1082577" cy="4154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Davide </a:t>
            </a:r>
            <a:r>
              <a:rPr kumimoji="0" lang="en-US" sz="1050" b="1" i="0" u="none" strike="noStrike" kern="1200" cap="none" spc="0" normalizeH="0" baseline="0" noProof="0" err="1">
                <a:ln>
                  <a:noFill/>
                </a:ln>
                <a:solidFill>
                  <a:prstClr val="white"/>
                </a:solidFill>
                <a:effectLst/>
                <a:uLnTx/>
                <a:uFillTx/>
                <a:latin typeface="Fira Sans" panose="020B0503050000020004" pitchFamily="34" charset="0"/>
                <a:ea typeface="Fira Sans" panose="020B0503050000020004" pitchFamily="34" charset="0"/>
                <a:cs typeface="+mn-cs"/>
              </a:rPr>
              <a:t>Nardi</a:t>
            </a:r>
            <a:endPar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M&amp;CS</a:t>
            </a:r>
          </a:p>
        </p:txBody>
      </p:sp>
      <p:sp>
        <p:nvSpPr>
          <p:cNvPr id="22" name="TextBox 21">
            <a:extLst>
              <a:ext uri="{FF2B5EF4-FFF2-40B4-BE49-F238E27FC236}">
                <a16:creationId xmlns:a16="http://schemas.microsoft.com/office/drawing/2014/main" id="{AE4E0937-1B64-3F05-8050-D386146F4474}"/>
              </a:ext>
            </a:extLst>
          </p:cNvPr>
          <p:cNvSpPr txBox="1"/>
          <p:nvPr/>
        </p:nvSpPr>
        <p:spPr>
          <a:xfrm>
            <a:off x="6204809" y="3890198"/>
            <a:ext cx="1288268" cy="4154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Nami Sunami</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CE&amp;C, APSE</a:t>
            </a:r>
          </a:p>
        </p:txBody>
      </p:sp>
      <p:sp>
        <p:nvSpPr>
          <p:cNvPr id="24" name="TextBox 23">
            <a:extLst>
              <a:ext uri="{FF2B5EF4-FFF2-40B4-BE49-F238E27FC236}">
                <a16:creationId xmlns:a16="http://schemas.microsoft.com/office/drawing/2014/main" id="{4D91AFCE-CAD9-7F5F-ACB1-3C4B0FF311B4}"/>
              </a:ext>
            </a:extLst>
          </p:cNvPr>
          <p:cNvSpPr txBox="1"/>
          <p:nvPr/>
        </p:nvSpPr>
        <p:spPr>
          <a:xfrm>
            <a:off x="2993683" y="2029405"/>
            <a:ext cx="1344570" cy="4154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Angela </a:t>
            </a:r>
            <a:r>
              <a:rPr kumimoji="0" lang="en-US" sz="1050" b="1" i="0" u="none" strike="noStrike" kern="1200" cap="none" spc="0" normalizeH="0" baseline="0" noProof="0" err="1">
                <a:ln>
                  <a:noFill/>
                </a:ln>
                <a:solidFill>
                  <a:prstClr val="white"/>
                </a:solidFill>
                <a:effectLst/>
                <a:uLnTx/>
                <a:uFillTx/>
                <a:latin typeface="Fira Sans" panose="020B0503050000020004" pitchFamily="34" charset="0"/>
                <a:ea typeface="Fira Sans" panose="020B0503050000020004" pitchFamily="34" charset="0"/>
                <a:cs typeface="+mn-cs"/>
              </a:rPr>
              <a:t>Aleksovska</a:t>
            </a:r>
            <a:endPar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EE</a:t>
            </a:r>
          </a:p>
        </p:txBody>
      </p:sp>
      <p:pic>
        <p:nvPicPr>
          <p:cNvPr id="19" name="Picture 18" descr="A person smiling at the camera&#10;&#10;Description automatically generated">
            <a:extLst>
              <a:ext uri="{FF2B5EF4-FFF2-40B4-BE49-F238E27FC236}">
                <a16:creationId xmlns:a16="http://schemas.microsoft.com/office/drawing/2014/main" id="{90260DB6-3411-EBCE-CEA0-14BCBEE31F30}"/>
              </a:ext>
            </a:extLst>
          </p:cNvPr>
          <p:cNvPicPr>
            <a:picLocks noChangeAspect="1"/>
          </p:cNvPicPr>
          <p:nvPr/>
        </p:nvPicPr>
        <p:blipFill>
          <a:blip r:embed="rId8" cstate="hqprint">
            <a:extLst>
              <a:ext uri="{28A0092B-C50C-407E-A947-70E740481C1C}">
                <a14:useLocalDpi xmlns:a14="http://schemas.microsoft.com/office/drawing/2010/main"/>
              </a:ext>
            </a:extLst>
          </a:blip>
          <a:srcRect t="-1041"/>
          <a:stretch/>
        </p:blipFill>
        <p:spPr>
          <a:xfrm>
            <a:off x="2993682" y="2668794"/>
            <a:ext cx="1082578" cy="1082578"/>
          </a:xfrm>
          <a:prstGeom prst="rect">
            <a:avLst/>
          </a:prstGeom>
        </p:spPr>
      </p:pic>
      <p:sp>
        <p:nvSpPr>
          <p:cNvPr id="25" name="TextBox 24">
            <a:extLst>
              <a:ext uri="{FF2B5EF4-FFF2-40B4-BE49-F238E27FC236}">
                <a16:creationId xmlns:a16="http://schemas.microsoft.com/office/drawing/2014/main" id="{6FE0B54C-D904-D143-D39E-8CF12BEA3122}"/>
              </a:ext>
            </a:extLst>
          </p:cNvPr>
          <p:cNvSpPr txBox="1"/>
          <p:nvPr/>
        </p:nvSpPr>
        <p:spPr>
          <a:xfrm>
            <a:off x="2993682" y="3890197"/>
            <a:ext cx="1007626" cy="4154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Lucia </a:t>
            </a:r>
            <a:r>
              <a:rPr kumimoji="0" lang="en-US" sz="1050" b="1" i="0" u="none" strike="noStrike" kern="1200" cap="none" spc="0" normalizeH="0" baseline="0" noProof="0" err="1">
                <a:ln>
                  <a:noFill/>
                </a:ln>
                <a:solidFill>
                  <a:prstClr val="white"/>
                </a:solidFill>
                <a:effectLst/>
                <a:uLnTx/>
                <a:uFillTx/>
                <a:latin typeface="Fira Sans" panose="020B0503050000020004" pitchFamily="34" charset="0"/>
                <a:ea typeface="Fira Sans" panose="020B0503050000020004" pitchFamily="34" charset="0"/>
                <a:cs typeface="+mn-cs"/>
              </a:rPr>
              <a:t>Forrová</a:t>
            </a: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 </a:t>
            </a:r>
            <a:b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b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BE</a:t>
            </a:r>
          </a:p>
        </p:txBody>
      </p:sp>
      <p:sp>
        <p:nvSpPr>
          <p:cNvPr id="26" name="TextBox 25">
            <a:extLst>
              <a:ext uri="{FF2B5EF4-FFF2-40B4-BE49-F238E27FC236}">
                <a16:creationId xmlns:a16="http://schemas.microsoft.com/office/drawing/2014/main" id="{8822B5D1-304E-FE21-5E8E-E2D6BFF8A0E2}"/>
              </a:ext>
            </a:extLst>
          </p:cNvPr>
          <p:cNvSpPr txBox="1"/>
          <p:nvPr/>
        </p:nvSpPr>
        <p:spPr>
          <a:xfrm>
            <a:off x="6204809" y="2020390"/>
            <a:ext cx="1288268" cy="4154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Jay Nair</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IE&amp;IS</a:t>
            </a:r>
          </a:p>
        </p:txBody>
      </p:sp>
      <p:sp>
        <p:nvSpPr>
          <p:cNvPr id="31" name="TextBox 30">
            <a:extLst>
              <a:ext uri="{FF2B5EF4-FFF2-40B4-BE49-F238E27FC236}">
                <a16:creationId xmlns:a16="http://schemas.microsoft.com/office/drawing/2014/main" id="{BDED4C1A-A792-CD54-2BC5-5E355A7EE63F}"/>
              </a:ext>
            </a:extLst>
          </p:cNvPr>
          <p:cNvSpPr txBox="1"/>
          <p:nvPr/>
        </p:nvSpPr>
        <p:spPr>
          <a:xfrm>
            <a:off x="716297" y="4498795"/>
            <a:ext cx="2605978" cy="369332"/>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white"/>
                </a:solidFill>
                <a:effectLst/>
                <a:uLnTx/>
                <a:uFillTx/>
                <a:latin typeface="Fira Sans" panose="020B0503050000020004" pitchFamily="34" charset="0"/>
                <a:ea typeface="Fira Sans" panose="020B0503050000020004" pitchFamily="34" charset="0"/>
                <a:cs typeface="+mn-cs"/>
              </a:rPr>
              <a:t>rdmsupport@tue.nl</a:t>
            </a:r>
            <a:endParaRPr kumimoji="0" lang="LID4096" sz="1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5" name="TextBox 4">
            <a:hlinkClick r:id="rId9"/>
            <a:extLst>
              <a:ext uri="{FF2B5EF4-FFF2-40B4-BE49-F238E27FC236}">
                <a16:creationId xmlns:a16="http://schemas.microsoft.com/office/drawing/2014/main" id="{9329A872-A440-5C2B-CB99-60F4CEBA09BA}"/>
              </a:ext>
            </a:extLst>
          </p:cNvPr>
          <p:cNvSpPr txBox="1"/>
          <p:nvPr/>
        </p:nvSpPr>
        <p:spPr>
          <a:xfrm>
            <a:off x="5953215" y="4520605"/>
            <a:ext cx="2013832" cy="430887"/>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Data Stewards | SharePoint </a:t>
            </a:r>
            <a:br>
              <a:rPr kumimoji="0" lang="en-US" sz="1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br>
            <a:r>
              <a:rPr kumimoji="0" lang="en-US" sz="1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(login required) </a:t>
            </a:r>
            <a:endParaRPr kumimoji="0" lang="LID4096" sz="11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pic>
        <p:nvPicPr>
          <p:cNvPr id="1026" name="Picture 2" descr="Profile photo of Jonathan Gerona">
            <a:extLst>
              <a:ext uri="{FF2B5EF4-FFF2-40B4-BE49-F238E27FC236}">
                <a16:creationId xmlns:a16="http://schemas.microsoft.com/office/drawing/2014/main" id="{0740715B-1389-11D4-FECB-47F5B95479C6}"/>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a:fillRect/>
          </a:stretch>
        </p:blipFill>
        <p:spPr bwMode="auto">
          <a:xfrm>
            <a:off x="1507453" y="2742385"/>
            <a:ext cx="1078992" cy="107899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D4A33B-9D16-A083-3468-0385B2866827}"/>
              </a:ext>
            </a:extLst>
          </p:cNvPr>
          <p:cNvSpPr txBox="1"/>
          <p:nvPr/>
        </p:nvSpPr>
        <p:spPr>
          <a:xfrm>
            <a:off x="1416319" y="3952337"/>
            <a:ext cx="1263501" cy="415498"/>
          </a:xfrm>
          <a:prstGeom prst="rect">
            <a:avLst/>
          </a:prstGeom>
          <a:noFill/>
        </p:spPr>
        <p:txBody>
          <a:bodyPr wrap="square"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Jonathan Genora</a:t>
            </a:r>
          </a:p>
          <a:p>
            <a:pPr marL="0" marR="0" lvl="0" indent="0" algn="l" defTabSz="685800" rtl="0" eaLnBrk="1" fontAlgn="auto" latinLnBrk="0" hangingPunct="1">
              <a:lnSpc>
                <a:spcPct val="100000"/>
              </a:lnSpc>
              <a:spcBef>
                <a:spcPts val="0"/>
              </a:spcBef>
              <a:spcAft>
                <a:spcPts val="0"/>
              </a:spcAft>
              <a:buClrTx/>
              <a:buSzTx/>
              <a:buFontTx/>
              <a:buNone/>
              <a:tabLst/>
              <a:defRPr/>
            </a:pPr>
            <a:r>
              <a:rPr lang="en-US" sz="1050" b="1">
                <a:solidFill>
                  <a:prstClr val="white"/>
                </a:solidFill>
                <a:latin typeface="Fira Sans" panose="020B0503050000020004" pitchFamily="34" charset="0"/>
                <a:ea typeface="Fira Sans" panose="020B0503050000020004" pitchFamily="34" charset="0"/>
              </a:rPr>
              <a:t>ID</a:t>
            </a:r>
            <a:endParaRPr kumimoji="0" lang="en-US" sz="105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7" name="TextBox 6">
            <a:hlinkClick r:id="rId11"/>
            <a:extLst>
              <a:ext uri="{FF2B5EF4-FFF2-40B4-BE49-F238E27FC236}">
                <a16:creationId xmlns:a16="http://schemas.microsoft.com/office/drawing/2014/main" id="{2AA2126D-F777-D86A-5A69-F8BD1B993403}"/>
              </a:ext>
            </a:extLst>
          </p:cNvPr>
          <p:cNvSpPr txBox="1"/>
          <p:nvPr/>
        </p:nvSpPr>
        <p:spPr>
          <a:xfrm>
            <a:off x="3724296" y="4512530"/>
            <a:ext cx="1425637" cy="369332"/>
          </a:xfrm>
          <a:prstGeom prst="rect">
            <a:avLst/>
          </a:prstGeom>
          <a:noFill/>
        </p:spPr>
        <p:txBody>
          <a:bodyPr wrap="square" rtlCol="0">
            <a:spAutoFit/>
          </a:bodyPr>
          <a:lstStyle/>
          <a:p>
            <a:pPr marL="0" marR="0" lvl="0" indent="0"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white"/>
                </a:solidFill>
                <a:effectLst/>
                <a:uLnTx/>
                <a:uFillTx/>
                <a:latin typeface="Fira Sans" panose="020B0503050000020004" pitchFamily="34" charset="0"/>
                <a:ea typeface="Fira Sans" panose="020B0503050000020004" pitchFamily="34" charset="0"/>
                <a:cs typeface="+mn-cs"/>
              </a:rPr>
              <a:t>rdm.tue.nl</a:t>
            </a:r>
            <a:endParaRPr kumimoji="0" lang="LID4096" sz="1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Tree>
    <p:extLst>
      <p:ext uri="{BB962C8B-B14F-4D97-AF65-F5344CB8AC3E}">
        <p14:creationId xmlns:p14="http://schemas.microsoft.com/office/powerpoint/2010/main" val="32523970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57A10E-5CA8-9473-C255-6AC0DF1E05CF}"/>
              </a:ext>
            </a:extLst>
          </p:cNvPr>
          <p:cNvSpPr txBox="1">
            <a:spLocks/>
          </p:cNvSpPr>
          <p:nvPr/>
        </p:nvSpPr>
        <p:spPr>
          <a:xfrm>
            <a:off x="552292" y="422081"/>
            <a:ext cx="3127080" cy="79711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3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Thank you</a:t>
            </a:r>
          </a:p>
        </p:txBody>
      </p:sp>
      <p:sp>
        <p:nvSpPr>
          <p:cNvPr id="10" name="TextBox 9">
            <a:extLst>
              <a:ext uri="{FF2B5EF4-FFF2-40B4-BE49-F238E27FC236}">
                <a16:creationId xmlns:a16="http://schemas.microsoft.com/office/drawing/2014/main" id="{DFD38A6C-66D0-0EEF-7F5A-1C9051475DC7}"/>
              </a:ext>
            </a:extLst>
          </p:cNvPr>
          <p:cNvSpPr txBox="1"/>
          <p:nvPr/>
        </p:nvSpPr>
        <p:spPr>
          <a:xfrm>
            <a:off x="5241857" y="1911886"/>
            <a:ext cx="3595166" cy="369332"/>
          </a:xfrm>
          <a:prstGeom prst="rect">
            <a:avLst/>
          </a:prstGeom>
          <a:noFill/>
        </p:spPr>
        <p:txBody>
          <a:bodyPr wrap="square" rtlCol="0">
            <a:spAutoFit/>
          </a:bodyPr>
          <a:lstStyle/>
          <a:p>
            <a:pPr marL="0" marR="0" lvl="0" indent="0" algn="ctr" defTabSz="6858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err="1">
                <a:ln>
                  <a:noFill/>
                </a:ln>
                <a:solidFill>
                  <a:prstClr val="white"/>
                </a:solidFill>
                <a:effectLst/>
                <a:uLnTx/>
                <a:uFillTx/>
                <a:latin typeface="Fira Sans" panose="020B0503050000020004" pitchFamily="34" charset="0"/>
                <a:ea typeface="Fira Sans" panose="020B0503050000020004" pitchFamily="34" charset="0"/>
                <a:cs typeface="+mn-cs"/>
              </a:rPr>
              <a:t>rdmsupport@tue.nl</a:t>
            </a:r>
            <a:endParaRPr kumimoji="0" lang="LID4096" sz="18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12" name="Content Placeholder 2">
            <a:extLst>
              <a:ext uri="{FF2B5EF4-FFF2-40B4-BE49-F238E27FC236}">
                <a16:creationId xmlns:a16="http://schemas.microsoft.com/office/drawing/2014/main" id="{23604269-FBA6-4C49-4EEA-C145DBE4E35B}"/>
              </a:ext>
            </a:extLst>
          </p:cNvPr>
          <p:cNvSpPr txBox="1">
            <a:spLocks/>
          </p:cNvSpPr>
          <p:nvPr/>
        </p:nvSpPr>
        <p:spPr>
          <a:xfrm>
            <a:off x="1148127" y="2059783"/>
            <a:ext cx="3867307" cy="4616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hlinkClick r:id="rId3">
                  <a:extLst>
                    <a:ext uri="{A12FA001-AC4F-418D-AE19-62706E023703}">
                      <ahyp:hlinkClr xmlns:ahyp="http://schemas.microsoft.com/office/drawing/2018/hyperlinkcolor" val="tx"/>
                    </a:ext>
                  </a:extLst>
                </a:hlinkClick>
              </a:rPr>
              <a:t>Data Stewards | Intranet</a:t>
            </a:r>
            <a:endParaRPr kumimoji="0" lang="en-US" sz="1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17" name="Content Placeholder 2">
            <a:extLst>
              <a:ext uri="{FF2B5EF4-FFF2-40B4-BE49-F238E27FC236}">
                <a16:creationId xmlns:a16="http://schemas.microsoft.com/office/drawing/2014/main" id="{F74D8894-82CC-B369-DC45-574F42C05A14}"/>
              </a:ext>
            </a:extLst>
          </p:cNvPr>
          <p:cNvSpPr txBox="1">
            <a:spLocks/>
          </p:cNvSpPr>
          <p:nvPr/>
        </p:nvSpPr>
        <p:spPr>
          <a:xfrm>
            <a:off x="759121" y="1440907"/>
            <a:ext cx="3595166" cy="5042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More info on RDM</a:t>
            </a:r>
          </a:p>
        </p:txBody>
      </p:sp>
      <p:sp>
        <p:nvSpPr>
          <p:cNvPr id="18" name="Content Placeholder 2">
            <a:extLst>
              <a:ext uri="{FF2B5EF4-FFF2-40B4-BE49-F238E27FC236}">
                <a16:creationId xmlns:a16="http://schemas.microsoft.com/office/drawing/2014/main" id="{10405AD4-D130-3C7C-0765-ED36683645C6}"/>
              </a:ext>
            </a:extLst>
          </p:cNvPr>
          <p:cNvSpPr txBox="1">
            <a:spLocks/>
          </p:cNvSpPr>
          <p:nvPr/>
        </p:nvSpPr>
        <p:spPr>
          <a:xfrm>
            <a:off x="1148126" y="2529026"/>
            <a:ext cx="4369095" cy="4616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dirty="0">
                <a:ln>
                  <a:noFill/>
                </a:ln>
                <a:solidFill>
                  <a:schemeClr val="bg1"/>
                </a:solidFill>
                <a:effectLst/>
                <a:uLnTx/>
                <a:uFillTx/>
                <a:latin typeface="Fira Sans" panose="020B0503050000020004" pitchFamily="34" charset="0"/>
                <a:ea typeface="Fira Sans" panose="020B0503050000020004" pitchFamily="34" charset="0"/>
                <a:cs typeface="+mn-cs"/>
                <a:hlinkClick r:id="rId4">
                  <a:extLst>
                    <a:ext uri="{A12FA001-AC4F-418D-AE19-62706E023703}">
                      <ahyp:hlinkClr xmlns:ahyp="http://schemas.microsoft.com/office/drawing/2018/hyperlinkcolor" val="tx"/>
                    </a:ext>
                  </a:extLst>
                </a:hlinkClick>
              </a:rPr>
              <a:t>TU/e Research Data Management Handbook</a:t>
            </a:r>
            <a:endParaRPr kumimoji="0" lang="en-US" sz="1600" b="1" i="0" u="none" strike="noStrike" kern="1200" cap="none" spc="0" normalizeH="0" baseline="0" noProof="0" dirty="0">
              <a:ln>
                <a:noFill/>
              </a:ln>
              <a:solidFill>
                <a:schemeClr val="bg1"/>
              </a:solidFill>
              <a:effectLst/>
              <a:uLnTx/>
              <a:uFillTx/>
              <a:latin typeface="Fira Sans" panose="020B0503050000020004" pitchFamily="34" charset="0"/>
              <a:ea typeface="Fira Sans" panose="020B0503050000020004" pitchFamily="34" charset="0"/>
              <a:cs typeface="+mn-cs"/>
            </a:endParaRPr>
          </a:p>
        </p:txBody>
      </p:sp>
      <p:sp>
        <p:nvSpPr>
          <p:cNvPr id="21" name="Content Placeholder 2">
            <a:extLst>
              <a:ext uri="{FF2B5EF4-FFF2-40B4-BE49-F238E27FC236}">
                <a16:creationId xmlns:a16="http://schemas.microsoft.com/office/drawing/2014/main" id="{CED07571-0CA4-F9E0-005B-0545DA388639}"/>
              </a:ext>
            </a:extLst>
          </p:cNvPr>
          <p:cNvSpPr txBox="1">
            <a:spLocks/>
          </p:cNvSpPr>
          <p:nvPr/>
        </p:nvSpPr>
        <p:spPr>
          <a:xfrm>
            <a:off x="655707" y="3482538"/>
            <a:ext cx="3801993" cy="5042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Create a DMP/ ERB</a:t>
            </a:r>
          </a:p>
        </p:txBody>
      </p:sp>
      <p:sp>
        <p:nvSpPr>
          <p:cNvPr id="22" name="Content Placeholder 2">
            <a:extLst>
              <a:ext uri="{FF2B5EF4-FFF2-40B4-BE49-F238E27FC236}">
                <a16:creationId xmlns:a16="http://schemas.microsoft.com/office/drawing/2014/main" id="{18ABCF3C-CF54-FCDE-B223-41F79CC16886}"/>
              </a:ext>
            </a:extLst>
          </p:cNvPr>
          <p:cNvSpPr txBox="1">
            <a:spLocks/>
          </p:cNvSpPr>
          <p:nvPr/>
        </p:nvSpPr>
        <p:spPr>
          <a:xfrm>
            <a:off x="1148127" y="3915012"/>
            <a:ext cx="1995667" cy="4616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hlinkClick r:id="rId5">
                  <a:extLst>
                    <a:ext uri="{A12FA001-AC4F-418D-AE19-62706E023703}">
                      <ahyp:hlinkClr xmlns:ahyp="http://schemas.microsoft.com/office/drawing/2018/hyperlinkcolor" val="tx"/>
                    </a:ext>
                  </a:extLst>
                </a:hlinkClick>
              </a:rPr>
              <a:t>Research Cockpit</a:t>
            </a:r>
            <a:endParaRPr kumimoji="0" lang="en-US" sz="1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23" name="Content Placeholder 2">
            <a:extLst>
              <a:ext uri="{FF2B5EF4-FFF2-40B4-BE49-F238E27FC236}">
                <a16:creationId xmlns:a16="http://schemas.microsoft.com/office/drawing/2014/main" id="{F8E84512-D0F7-7DE6-65A9-222C9229BBF7}"/>
              </a:ext>
            </a:extLst>
          </p:cNvPr>
          <p:cNvSpPr txBox="1">
            <a:spLocks/>
          </p:cNvSpPr>
          <p:nvPr/>
        </p:nvSpPr>
        <p:spPr>
          <a:xfrm>
            <a:off x="1148127" y="2961500"/>
            <a:ext cx="4215650" cy="4616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1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hlinkClick r:id="rId6">
                  <a:extLst>
                    <a:ext uri="{A12FA001-AC4F-418D-AE19-62706E023703}">
                      <ahyp:hlinkClr xmlns:ahyp="http://schemas.microsoft.com/office/drawing/2018/hyperlinkcolor" val="tx"/>
                    </a:ext>
                  </a:extLst>
                </a:hlinkClick>
              </a:rPr>
              <a:t>Search Storage | Storage Searcher</a:t>
            </a:r>
            <a:endParaRPr kumimoji="0" lang="en-US" sz="16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endParaRPr>
          </a:p>
        </p:txBody>
      </p:sp>
      <p:sp>
        <p:nvSpPr>
          <p:cNvPr id="24" name="Content Placeholder 2">
            <a:extLst>
              <a:ext uri="{FF2B5EF4-FFF2-40B4-BE49-F238E27FC236}">
                <a16:creationId xmlns:a16="http://schemas.microsoft.com/office/drawing/2014/main" id="{0EDFA6FB-DBAE-2603-1A51-4877447A5993}"/>
              </a:ext>
            </a:extLst>
          </p:cNvPr>
          <p:cNvSpPr txBox="1">
            <a:spLocks/>
          </p:cNvSpPr>
          <p:nvPr/>
        </p:nvSpPr>
        <p:spPr>
          <a:xfrm>
            <a:off x="5695791" y="1440907"/>
            <a:ext cx="2931137" cy="50429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685800" rtl="0" eaLnBrk="1" fontAlgn="auto" latinLnBrk="0" hangingPunct="1">
              <a:lnSpc>
                <a:spcPct val="100000"/>
              </a:lnSpc>
              <a:spcBef>
                <a:spcPts val="900"/>
              </a:spcBef>
              <a:spcAft>
                <a:spcPts val="900"/>
              </a:spcAft>
              <a:buClrTx/>
              <a:buSzTx/>
              <a:buFont typeface="Arial" panose="020B0604020202020204" pitchFamily="34" charset="0"/>
              <a:buNone/>
              <a:tabLst/>
              <a:defRPr/>
            </a:pPr>
            <a:r>
              <a:rPr kumimoji="0" lang="en-US" sz="2000" b="1" i="0" u="none" strike="noStrike" kern="1200" cap="none" spc="0" normalizeH="0" baseline="0" noProof="0">
                <a:ln>
                  <a:noFill/>
                </a:ln>
                <a:solidFill>
                  <a:prstClr val="white"/>
                </a:solidFill>
                <a:effectLst/>
                <a:uLnTx/>
                <a:uFillTx/>
                <a:latin typeface="Fira Sans" panose="020B0503050000020004" pitchFamily="34" charset="0"/>
                <a:ea typeface="Fira Sans" panose="020B0503050000020004" pitchFamily="34" charset="0"/>
                <a:cs typeface="+mn-cs"/>
              </a:rPr>
              <a:t>Contact Data Steward</a:t>
            </a:r>
          </a:p>
        </p:txBody>
      </p:sp>
    </p:spTree>
    <p:extLst>
      <p:ext uri="{BB962C8B-B14F-4D97-AF65-F5344CB8AC3E}">
        <p14:creationId xmlns:p14="http://schemas.microsoft.com/office/powerpoint/2010/main" val="49791354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766A762-3E0D-7568-87E6-D07EAC962ADA}"/>
              </a:ext>
            </a:extLst>
          </p:cNvPr>
          <p:cNvSpPr txBox="1"/>
          <p:nvPr/>
        </p:nvSpPr>
        <p:spPr>
          <a:xfrm>
            <a:off x="553250" y="461041"/>
            <a:ext cx="7581114" cy="954107"/>
          </a:xfrm>
          <a:prstGeom prst="rect">
            <a:avLst/>
          </a:prstGeom>
          <a:noFill/>
        </p:spPr>
        <p:txBody>
          <a:bodyPr wrap="none" rtlCol="0">
            <a:spAutoFit/>
          </a:bodyPr>
          <a:lstStyle/>
          <a:p>
            <a:pPr marL="171450" indent="-171450">
              <a:buFont typeface="Arial" panose="020B0604020202020204" pitchFamily="34" charset="0"/>
              <a:buChar char="•"/>
            </a:pPr>
            <a:r>
              <a:rPr lang="en-US" sz="1400">
                <a:solidFill>
                  <a:schemeClr val="bg1">
                    <a:lumMod val="95000"/>
                  </a:schemeClr>
                </a:solidFill>
              </a:rPr>
              <a:t>Icons in this slide deck are from </a:t>
            </a:r>
            <a:r>
              <a:rPr lang="en-US" sz="1400" err="1">
                <a:solidFill>
                  <a:schemeClr val="bg1">
                    <a:lumMod val="95000"/>
                  </a:schemeClr>
                </a:solidFill>
              </a:rPr>
              <a:t>Lucide</a:t>
            </a:r>
            <a:r>
              <a:rPr lang="en-US" sz="1400">
                <a:solidFill>
                  <a:schemeClr val="bg1">
                    <a:lumMod val="95000"/>
                  </a:schemeClr>
                </a:solidFill>
              </a:rPr>
              <a:t>, open-source icon library (</a:t>
            </a:r>
            <a:r>
              <a:rPr lang="en-US" sz="1400">
                <a:solidFill>
                  <a:schemeClr val="bg1">
                    <a:lumMod val="95000"/>
                  </a:schemeClr>
                </a:solidFill>
                <a:hlinkClick r:id="rId2">
                  <a:extLst>
                    <a:ext uri="{A12FA001-AC4F-418D-AE19-62706E023703}">
                      <ahyp:hlinkClr xmlns:ahyp="http://schemas.microsoft.com/office/drawing/2018/hyperlinkcolor" val="tx"/>
                    </a:ext>
                  </a:extLst>
                </a:hlinkClick>
              </a:rPr>
              <a:t>https://lucide.dev/icons/rainbow</a:t>
            </a:r>
            <a:r>
              <a:rPr lang="en-US" sz="1400">
                <a:solidFill>
                  <a:schemeClr val="bg1">
                    <a:lumMod val="95000"/>
                  </a:schemeClr>
                </a:solidFill>
              </a:rPr>
              <a:t>)</a:t>
            </a:r>
          </a:p>
          <a:p>
            <a:pPr marL="171450" indent="-171450">
              <a:buFont typeface="Arial" panose="020B0604020202020204" pitchFamily="34" charset="0"/>
              <a:buChar char="•"/>
            </a:pPr>
            <a:r>
              <a:rPr lang="en-US" sz="1400">
                <a:solidFill>
                  <a:schemeClr val="bg1">
                    <a:lumMod val="95000"/>
                  </a:schemeClr>
                </a:solidFill>
              </a:rPr>
              <a:t>Image are from: </a:t>
            </a:r>
          </a:p>
          <a:p>
            <a:pPr marL="514350" lvl="1" indent="-171450">
              <a:buFont typeface="Arial" panose="020B0604020202020204" pitchFamily="34" charset="0"/>
              <a:buChar char="•"/>
            </a:pPr>
            <a:r>
              <a:rPr lang="en-US" sz="1400" err="1">
                <a:solidFill>
                  <a:schemeClr val="bg1">
                    <a:lumMod val="95000"/>
                  </a:schemeClr>
                </a:solidFill>
              </a:rPr>
              <a:t>Unsplash</a:t>
            </a:r>
            <a:r>
              <a:rPr lang="en-US" sz="1400">
                <a:solidFill>
                  <a:schemeClr val="bg1">
                    <a:lumMod val="95000"/>
                  </a:schemeClr>
                </a:solidFill>
              </a:rPr>
              <a:t>: </a:t>
            </a:r>
            <a:r>
              <a:rPr lang="en-US" sz="1400">
                <a:solidFill>
                  <a:schemeClr val="bg1">
                    <a:lumMod val="95000"/>
                  </a:schemeClr>
                </a:solidFill>
                <a:hlinkClick r:id="rId3"/>
              </a:rPr>
              <a:t>https://unsplash.com/</a:t>
            </a:r>
            <a:endParaRPr lang="en-US" sz="1400">
              <a:solidFill>
                <a:schemeClr val="bg1">
                  <a:lumMod val="95000"/>
                </a:schemeClr>
              </a:solidFill>
            </a:endParaRPr>
          </a:p>
          <a:p>
            <a:pPr marL="514350" lvl="1" indent="-171450">
              <a:buFont typeface="Arial" panose="020B0604020202020204" pitchFamily="34" charset="0"/>
              <a:buChar char="•"/>
            </a:pPr>
            <a:r>
              <a:rPr lang="en-US" sz="1400">
                <a:solidFill>
                  <a:schemeClr val="bg1">
                    <a:lumMod val="95000"/>
                  </a:schemeClr>
                </a:solidFill>
              </a:rPr>
              <a:t>Turing Way: </a:t>
            </a:r>
            <a:r>
              <a:rPr lang="en-US" sz="1400">
                <a:solidFill>
                  <a:schemeClr val="bg1">
                    <a:lumMod val="95000"/>
                  </a:schemeClr>
                </a:solidFill>
                <a:hlinkClick r:id="rId4"/>
              </a:rPr>
              <a:t>https://book.the-turing-way.org</a:t>
            </a:r>
            <a:endParaRPr lang="en-US" sz="1400">
              <a:solidFill>
                <a:schemeClr val="bg1">
                  <a:lumMod val="95000"/>
                </a:schemeClr>
              </a:solidFill>
            </a:endParaRPr>
          </a:p>
        </p:txBody>
      </p:sp>
    </p:spTree>
    <p:extLst>
      <p:ext uri="{BB962C8B-B14F-4D97-AF65-F5344CB8AC3E}">
        <p14:creationId xmlns:p14="http://schemas.microsoft.com/office/powerpoint/2010/main" val="4643740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E0A50-ED03-1DF2-E163-DB31C1863C7F}"/>
              </a:ext>
            </a:extLst>
          </p:cNvPr>
          <p:cNvSpPr>
            <a:spLocks noGrp="1"/>
          </p:cNvSpPr>
          <p:nvPr>
            <p:ph type="title"/>
          </p:nvPr>
        </p:nvSpPr>
        <p:spPr>
          <a:xfrm>
            <a:off x="486651" y="707780"/>
            <a:ext cx="5284229" cy="572380"/>
          </a:xfrm>
        </p:spPr>
        <p:txBody>
          <a:bodyPr/>
          <a:lstStyle/>
          <a:p>
            <a:r>
              <a:rPr lang="en-US" sz="3200"/>
              <a:t>Create your ORCID ID</a:t>
            </a:r>
          </a:p>
        </p:txBody>
      </p:sp>
      <p:sp>
        <p:nvSpPr>
          <p:cNvPr id="6" name="TextBox 5">
            <a:extLst>
              <a:ext uri="{FF2B5EF4-FFF2-40B4-BE49-F238E27FC236}">
                <a16:creationId xmlns:a16="http://schemas.microsoft.com/office/drawing/2014/main" id="{AAA1A77F-361F-F3E7-964D-92A5C5BD1314}"/>
              </a:ext>
            </a:extLst>
          </p:cNvPr>
          <p:cNvSpPr txBox="1"/>
          <p:nvPr/>
        </p:nvSpPr>
        <p:spPr>
          <a:xfrm>
            <a:off x="576492" y="1484795"/>
            <a:ext cx="5284230" cy="3139321"/>
          </a:xfrm>
          <a:prstGeom prst="rect">
            <a:avLst/>
          </a:prstGeom>
          <a:noFill/>
        </p:spPr>
        <p:txBody>
          <a:bodyPr wrap="square">
            <a:spAutoFit/>
          </a:bodyPr>
          <a:lstStyle/>
          <a:p>
            <a:pPr marL="742950" indent="-742950">
              <a:spcBef>
                <a:spcPts val="1200"/>
              </a:spcBef>
              <a:buAutoNum type="arabicPeriod"/>
            </a:pPr>
            <a:r>
              <a:rPr lang="en-US" sz="2800" b="1" dirty="0">
                <a:solidFill>
                  <a:schemeClr val="bg1"/>
                </a:solidFill>
                <a:latin typeface="Fira Sans" panose="020B0503050000020004" pitchFamily="34" charset="0"/>
                <a:ea typeface="Fira Sans" panose="020B0503050000020004" pitchFamily="34" charset="0"/>
              </a:rPr>
              <a:t>Visit </a:t>
            </a:r>
            <a:r>
              <a:rPr lang="en-US" sz="2800" b="1" dirty="0" err="1">
                <a:solidFill>
                  <a:schemeClr val="accent2"/>
                </a:solidFill>
                <a:latin typeface="Fira Code" pitchFamily="49" charset="0"/>
                <a:ea typeface="Fira Code" pitchFamily="49" charset="0"/>
                <a:cs typeface="Fira Code" pitchFamily="49" charset="0"/>
              </a:rPr>
              <a:t>orcid.org</a:t>
            </a:r>
            <a:endParaRPr lang="en-US" sz="2800" b="1" dirty="0">
              <a:solidFill>
                <a:schemeClr val="accent2"/>
              </a:solidFill>
              <a:latin typeface="Fira Code" pitchFamily="49" charset="0"/>
              <a:ea typeface="Fira Code" pitchFamily="49" charset="0"/>
              <a:cs typeface="Fira Code" pitchFamily="49" charset="0"/>
            </a:endParaRPr>
          </a:p>
          <a:p>
            <a:pPr marL="742950" indent="-742950">
              <a:spcBef>
                <a:spcPts val="1200"/>
              </a:spcBef>
              <a:buAutoNum type="arabicPeriod"/>
            </a:pPr>
            <a:r>
              <a:rPr lang="en-US" sz="2800" b="1" dirty="0">
                <a:solidFill>
                  <a:schemeClr val="bg1"/>
                </a:solidFill>
                <a:latin typeface="Fira Sans" panose="020B0503050000020004" pitchFamily="34" charset="0"/>
                <a:ea typeface="Fira Sans" panose="020B0503050000020004" pitchFamily="34" charset="0"/>
                <a:cs typeface="Fira Code" pitchFamily="49" charset="0"/>
              </a:rPr>
              <a:t>Create your ORCID ID </a:t>
            </a:r>
          </a:p>
          <a:p>
            <a:pPr marL="742950" indent="-742950">
              <a:spcBef>
                <a:spcPts val="1200"/>
              </a:spcBef>
              <a:buAutoNum type="arabicPeriod"/>
            </a:pPr>
            <a:r>
              <a:rPr lang="en-US" sz="2800" b="1" dirty="0">
                <a:solidFill>
                  <a:schemeClr val="bg1"/>
                </a:solidFill>
                <a:latin typeface="Fira Sans" panose="020B0503050000020004" pitchFamily="34" charset="0"/>
                <a:ea typeface="Fira Sans" panose="020B0503050000020004" pitchFamily="34" charset="0"/>
                <a:cs typeface="Fira Code" pitchFamily="49" charset="0"/>
              </a:rPr>
              <a:t>Make sure your information is up-to-date</a:t>
            </a:r>
          </a:p>
          <a:p>
            <a:pPr marL="742950" indent="-742950">
              <a:spcBef>
                <a:spcPts val="1200"/>
              </a:spcBef>
              <a:buAutoNum type="arabicPeriod"/>
            </a:pPr>
            <a:r>
              <a:rPr lang="en-US" sz="2800" b="1" dirty="0">
                <a:solidFill>
                  <a:schemeClr val="bg1"/>
                </a:solidFill>
                <a:latin typeface="Fira Sans" panose="020B0503050000020004" pitchFamily="34" charset="0"/>
                <a:ea typeface="Fira Sans" panose="020B0503050000020004" pitchFamily="34" charset="0"/>
                <a:cs typeface="Fira Code" pitchFamily="49" charset="0"/>
              </a:rPr>
              <a:t>Add your ORCID ID to your Pure profile at </a:t>
            </a:r>
            <a:r>
              <a:rPr lang="en-US" sz="2800" b="1" dirty="0" err="1">
                <a:solidFill>
                  <a:schemeClr val="accent2"/>
                </a:solidFill>
                <a:latin typeface="Fira Sans" panose="020B0503050000020004" pitchFamily="34" charset="0"/>
                <a:ea typeface="Fira Sans" panose="020B0503050000020004" pitchFamily="34" charset="0"/>
                <a:cs typeface="Fira Code" pitchFamily="49" charset="0"/>
              </a:rPr>
              <a:t>pure.tue.nl</a:t>
            </a:r>
            <a:r>
              <a:rPr lang="en-US" sz="2800" b="1" dirty="0">
                <a:solidFill>
                  <a:schemeClr val="accent2"/>
                </a:solidFill>
                <a:latin typeface="Fira Sans" panose="020B0503050000020004" pitchFamily="34" charset="0"/>
                <a:ea typeface="Fira Sans" panose="020B0503050000020004" pitchFamily="34" charset="0"/>
                <a:cs typeface="Fira Code" pitchFamily="49" charset="0"/>
              </a:rPr>
              <a:t> </a:t>
            </a:r>
          </a:p>
        </p:txBody>
      </p:sp>
      <p:pic>
        <p:nvPicPr>
          <p:cNvPr id="1026" name="Picture 2" descr="qr-code for edu.nl/f6cy7">
            <a:extLst>
              <a:ext uri="{FF2B5EF4-FFF2-40B4-BE49-F238E27FC236}">
                <a16:creationId xmlns:a16="http://schemas.microsoft.com/office/drawing/2014/main" id="{9418521C-2640-3659-07C2-5971FCEC3A06}"/>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6544441" y="3107778"/>
            <a:ext cx="1563527" cy="16954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8951E66-DFAD-9D79-7CAB-E3EC6EA18DAD}"/>
              </a:ext>
            </a:extLst>
          </p:cNvPr>
          <p:cNvSpPr txBox="1"/>
          <p:nvPr/>
        </p:nvSpPr>
        <p:spPr>
          <a:xfrm>
            <a:off x="6698211" y="2646114"/>
            <a:ext cx="1255986" cy="461665"/>
          </a:xfrm>
          <a:prstGeom prst="rect">
            <a:avLst/>
          </a:prstGeom>
          <a:noFill/>
        </p:spPr>
        <p:txBody>
          <a:bodyPr wrap="square">
            <a:spAutoFit/>
          </a:bodyPr>
          <a:lstStyle/>
          <a:p>
            <a:pPr algn="ctr"/>
            <a:r>
              <a:rPr lang="en-US" sz="2400" b="1" dirty="0">
                <a:solidFill>
                  <a:schemeClr val="accent2"/>
                </a:solidFill>
                <a:latin typeface="Fira Sans" panose="020B0503050000020004" pitchFamily="34" charset="0"/>
                <a:ea typeface="Fira Sans" panose="020B0503050000020004" pitchFamily="34" charset="0"/>
                <a:cs typeface="Fira Code" pitchFamily="49" charset="0"/>
              </a:rPr>
              <a:t>Pure</a:t>
            </a:r>
            <a:endParaRPr lang="en-US" sz="2000" dirty="0"/>
          </a:p>
        </p:txBody>
      </p:sp>
      <p:pic>
        <p:nvPicPr>
          <p:cNvPr id="1028" name="Picture 4" descr="qr-code for edu.nl/f6bg8">
            <a:extLst>
              <a:ext uri="{FF2B5EF4-FFF2-40B4-BE49-F238E27FC236}">
                <a16:creationId xmlns:a16="http://schemas.microsoft.com/office/drawing/2014/main" id="{6D5F9A2E-4FCB-DF5D-FE56-046094CACF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6544441" y="707780"/>
            <a:ext cx="1563526" cy="169544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1A2A03-F2E6-028A-51F6-C2D31A79290A}"/>
              </a:ext>
            </a:extLst>
          </p:cNvPr>
          <p:cNvSpPr txBox="1"/>
          <p:nvPr/>
        </p:nvSpPr>
        <p:spPr>
          <a:xfrm>
            <a:off x="6698211" y="246114"/>
            <a:ext cx="1255986" cy="461665"/>
          </a:xfrm>
          <a:prstGeom prst="rect">
            <a:avLst/>
          </a:prstGeom>
          <a:noFill/>
        </p:spPr>
        <p:txBody>
          <a:bodyPr wrap="square">
            <a:spAutoFit/>
          </a:bodyPr>
          <a:lstStyle/>
          <a:p>
            <a:pPr algn="ctr"/>
            <a:r>
              <a:rPr lang="en-US" sz="2400" b="1" dirty="0">
                <a:solidFill>
                  <a:schemeClr val="accent2"/>
                </a:solidFill>
                <a:latin typeface="Fira Sans" panose="020B0503050000020004" pitchFamily="34" charset="0"/>
                <a:ea typeface="Fira Sans" panose="020B0503050000020004" pitchFamily="34" charset="0"/>
                <a:cs typeface="Fira Code" pitchFamily="49" charset="0"/>
              </a:rPr>
              <a:t>ORCID</a:t>
            </a:r>
            <a:endParaRPr lang="en-US" sz="2000" dirty="0"/>
          </a:p>
        </p:txBody>
      </p:sp>
    </p:spTree>
    <p:extLst>
      <p:ext uri="{BB962C8B-B14F-4D97-AF65-F5344CB8AC3E}">
        <p14:creationId xmlns:p14="http://schemas.microsoft.com/office/powerpoint/2010/main" val="1643484414"/>
      </p:ext>
    </p:extLst>
  </p:cSld>
  <p:clrMapOvr>
    <a:masterClrMapping/>
  </p:clrMapOvr>
</p:sld>
</file>

<file path=ppt/theme/theme1.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3_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3.xml><?xml version="1.0" encoding="utf-8"?>
<a:theme xmlns:a="http://schemas.openxmlformats.org/drawingml/2006/main" name="4_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Kantoorthema">
  <a:themeElements>
    <a:clrScheme name="Kantoor">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Kantoor">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525" row="7">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D4965920-BCB9-494A-8994-99176296448B}">
  <we:reference id="wa104038830" version="1.0.0.3" store="en-US" storeType="OMEX"/>
  <we:alternateReferences>
    <we:reference id="WA104038830" version="1.0.0.3" store="WA104038830"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3A999B518C8EF4A9F0A52055D700488" ma:contentTypeVersion="27" ma:contentTypeDescription="Create a new document." ma:contentTypeScope="" ma:versionID="e517cfab14146a99db46304da6060df5">
  <xsd:schema xmlns:xsd="http://www.w3.org/2001/XMLSchema" xmlns:xs="http://www.w3.org/2001/XMLSchema" xmlns:p="http://schemas.microsoft.com/office/2006/metadata/properties" xmlns:ns2="c9e239e1-eba3-46c3-b6c4-774a7c1dd7fe" xmlns:ns3="9bddcc6d-5a40-4ec2-9543-10e19496ba30" targetNamespace="http://schemas.microsoft.com/office/2006/metadata/properties" ma:root="true" ma:fieldsID="b937c8bc508732d30085ab8b2b3d5ce8" ns2:_="" ns3:_="">
    <xsd:import namespace="c9e239e1-eba3-46c3-b6c4-774a7c1dd7fe"/>
    <xsd:import namespace="9bddcc6d-5a40-4ec2-9543-10e19496ba30"/>
    <xsd:element name="properties">
      <xsd:complexType>
        <xsd:sequence>
          <xsd:element name="documentManagement">
            <xsd:complexType>
              <xsd:all>
                <xsd:element ref="ns2:ObjectType" minOccurs="0"/>
                <xsd:element ref="ns2:Category_x0020_Lib_x0026_OS" minOccurs="0"/>
                <xsd:element ref="ns2:Descriptions" minOccurs="0"/>
                <xsd:element ref="ns2:TUE_x0020_Department" minOccurs="0"/>
                <xsd:element ref="ns2:Creator" minOccurs="0"/>
                <xsd:element ref="ns2:Date_x0020_Document" minOccurs="0"/>
                <xsd:element ref="ns2:Process_x0020_Results" minOccurs="0"/>
                <xsd:element ref="ns2:Origin" minOccurs="0"/>
                <xsd:element ref="ns2:Authourised_x0020_by" minOccurs="0"/>
                <xsd:element ref="ns2:Identification_x0020_Code" minOccurs="0"/>
                <xsd:element ref="ns3:MediaServiceMetadata" minOccurs="0"/>
                <xsd:element ref="ns3:MediaServiceFastMetadata" minOccurs="0"/>
                <xsd:element ref="ns3:MediaServiceDateTaken" minOccurs="0"/>
                <xsd:element ref="ns3:MediaServiceAutoTags" minOccurs="0"/>
                <xsd:element ref="ns3:MediaServiceOCR" minOccurs="0"/>
                <xsd:element ref="ns3:MediaServiceGenerationTime" minOccurs="0"/>
                <xsd:element ref="ns3:MediaServiceEventHashCode" minOccurs="0"/>
                <xsd:element ref="ns3:MediaServiceAutoKeyPoints" minOccurs="0"/>
                <xsd:element ref="ns3:MediaServiceKeyPoints" minOccurs="0"/>
                <xsd:element ref="ns3:MediaServiceLocation" minOccurs="0"/>
                <xsd:element ref="ns2:SharedWithUsers" minOccurs="0"/>
                <xsd:element ref="ns2:SharedWithDetails" minOccurs="0"/>
                <xsd:element ref="ns3:MediaLengthInSeconds" minOccurs="0"/>
                <xsd:element ref="ns3:MediaServiceObjectDetectorVersions" minOccurs="0"/>
                <xsd:element ref="ns3: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e239e1-eba3-46c3-b6c4-774a7c1dd7fe" elementFormDefault="qualified">
    <xsd:import namespace="http://schemas.microsoft.com/office/2006/documentManagement/types"/>
    <xsd:import namespace="http://schemas.microsoft.com/office/infopath/2007/PartnerControls"/>
    <xsd:element name="ObjectType" ma:index="1" nillable="true" ma:displayName="ObjectType" ma:default="Concept" ma:description="Type of information object." ma:format="Dropdown" ma:internalName="ObjectType">
      <xsd:simpleType>
        <xsd:union memberTypes="dms:Text">
          <xsd:simpleType>
            <xsd:restriction base="dms:Choice">
              <xsd:enumeration value="Draft"/>
              <xsd:enumeration value="Powerpoint Presentation"/>
              <xsd:enumeration value="Report"/>
              <xsd:enumeration value="Photo"/>
              <xsd:enumeration value="Project document"/>
              <xsd:enumeration value="Policy document"/>
              <xsd:enumeration value="Agenda"/>
              <xsd:enumeration value="Attachment"/>
              <xsd:enumeration value="Letter"/>
              <xsd:enumeration value="Book"/>
              <xsd:enumeration value="Brochure"/>
              <xsd:enumeration value="Contract"/>
              <xsd:enumeration value="Concept"/>
              <xsd:enumeration value="List"/>
              <xsd:enumeration value="Article"/>
              <xsd:enumeration value="Image"/>
              <xsd:enumeration value="Education document"/>
              <xsd:enumeration value="Invoice"/>
              <xsd:enumeration value="Resolution"/>
              <xsd:enumeration value="Plan"/>
              <xsd:enumeration value="Memo"/>
              <xsd:enumeration value="Newsletter"/>
              <xsd:enumeration value="Video"/>
            </xsd:restriction>
          </xsd:simpleType>
        </xsd:union>
      </xsd:simpleType>
    </xsd:element>
    <xsd:element name="Category_x0020_Lib_x0026_OS" ma:index="2" nillable="true" ma:displayName="Category DML" ma:default="General" ma:description="Topic of which the object is classified." ma:format="Dropdown" ma:internalName="Category_x0020_Lib_x0026_OS">
      <xsd:simpleType>
        <xsd:union memberTypes="dms:Text">
          <xsd:simpleType>
            <xsd:restriction base="dms:Choice">
              <xsd:enumeration value="General"/>
              <xsd:enumeration value="Presentation"/>
              <xsd:enumeration value="Manual"/>
              <xsd:enumeration value="GDM"/>
              <xsd:enumeration value="RDM"/>
              <xsd:enumeration value="Library"/>
              <xsd:enumeration value="Open Science"/>
              <xsd:enumeration value="News"/>
              <xsd:enumeration value="Data Stewardship"/>
              <xsd:enumeration value="Data Privacy"/>
            </xsd:restriction>
          </xsd:simpleType>
        </xsd:union>
      </xsd:simpleType>
    </xsd:element>
    <xsd:element name="Descriptions" ma:index="3" nillable="true" ma:displayName="Descriptions" ma:description="Context information. Short explanation about the object. &#10;" ma:internalName="Descriptions">
      <xsd:simpleType>
        <xsd:restriction base="dms:Note">
          <xsd:maxLength value="255"/>
        </xsd:restriction>
      </xsd:simpleType>
    </xsd:element>
    <xsd:element name="TUE_x0020_Department" ma:index="4" nillable="true" ma:displayName="Department DML" ma:default="General" ma:description="Organisation that owns the object at the moment of registration.&#10;" ma:internalName="TUE_x0020_Department">
      <xsd:complexType>
        <xsd:complexContent>
          <xsd:extension base="dms:MultiChoiceFillIn">
            <xsd:sequence>
              <xsd:element name="Value" maxOccurs="unbounded" minOccurs="0" nillable="true">
                <xsd:simpleType>
                  <xsd:union memberTypes="dms:Text">
                    <xsd:simpleType>
                      <xsd:restriction base="dms:Choice">
                        <xsd:enumeration value="General"/>
                        <xsd:enumeration value="Data Management and Library"/>
                        <xsd:enumeration value="General Data Management"/>
                        <xsd:enumeration value="Research Data Management"/>
                        <xsd:enumeration value="Library &amp; Open Science"/>
                      </xsd:restriction>
                    </xsd:simpleType>
                  </xsd:union>
                </xsd:simpleType>
              </xsd:element>
            </xsd:sequence>
          </xsd:extension>
        </xsd:complexContent>
      </xsd:complexType>
    </xsd:element>
    <xsd:element name="Creator" ma:index="5" nillable="true" ma:displayName="Creator" ma:description="Actual writer or creator of the object." ma:list="UserInfo" ma:SearchPeopleOnly="false" ma:SharePointGroup="0" ma:internalName="Creato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Date_x0020_Document" ma:index="6" nillable="true" ma:displayName="Date Document" ma:default="[today]" ma:description="The actual date that the object was created.&#10;" ma:format="DateOnly" ma:internalName="Date_x0020_Document">
      <xsd:simpleType>
        <xsd:restriction base="dms:DateTime"/>
      </xsd:simpleType>
    </xsd:element>
    <xsd:element name="Process_x0020_Results" ma:index="7" nillable="true" ma:displayName="Results" ma:default="Unknown" ma:description="The result of the proces or status of the document." ma:format="RadioButtons" ma:internalName="Process_x0020_Results">
      <xsd:simpleType>
        <xsd:union memberTypes="dms:Text">
          <xsd:simpleType>
            <xsd:restriction base="dms:Choice">
              <xsd:enumeration value="Unknown"/>
              <xsd:enumeration value="Not started"/>
              <xsd:enumeration value="To be reviewed"/>
              <xsd:enumeration value="In progress"/>
              <xsd:enumeration value="Completed"/>
            </xsd:restriction>
          </xsd:simpleType>
        </xsd:union>
      </xsd:simpleType>
    </xsd:element>
    <xsd:element name="Origin" ma:index="8" nillable="true" ma:displayName="Origin" ma:description="Origin source" ma:internalName="Origin">
      <xsd:simpleType>
        <xsd:restriction base="dms:Note">
          <xsd:maxLength value="255"/>
        </xsd:restriction>
      </xsd:simpleType>
    </xsd:element>
    <xsd:element name="Authourised_x0020_by" ma:index="9" nillable="true" ma:displayName="Authourised by" ma:description="An organization or person responsible for or involved in the creation, recording of an object." ma:list="UserInfo" ma:SearchPeopleOnly="false" ma:SharePointGroup="0" ma:internalName="Authourised_x0020_by"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Identification_x0020_Code" ma:index="10" nillable="true" ma:displayName="Identification Code" ma:description="Number or code assigned to an object outside the dynamic archive&#10;" ma:internalName="Identification_x0020_Code">
      <xsd:simpleType>
        <xsd:restriction base="dms:Text">
          <xsd:maxLength value="255"/>
        </xsd:restriction>
      </xsd:simpleType>
    </xsd:element>
    <xsd:element name="SharedWithUsers" ma:index="2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9"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9bddcc6d-5a40-4ec2-9543-10e19496ba30" elementFormDefault="qualified">
    <xsd:import namespace="http://schemas.microsoft.com/office/2006/documentManagement/types"/>
    <xsd:import namespace="http://schemas.microsoft.com/office/infopath/2007/PartnerControls"/>
    <xsd:element name="MediaServiceMetadata" ma:index="18" nillable="true" ma:displayName="MediaServiceMetadata" ma:hidden="true" ma:internalName="MediaServiceMetadata" ma:readOnly="true">
      <xsd:simpleType>
        <xsd:restriction base="dms:Note"/>
      </xsd:simpleType>
    </xsd:element>
    <xsd:element name="MediaServiceFastMetadata" ma:index="19" nillable="true" ma:displayName="MediaServiceFastMetadata" ma:hidden="true" ma:internalName="MediaServiceFastMetadata" ma:readOnly="true">
      <xsd:simpleType>
        <xsd:restriction base="dms:Note"/>
      </xsd:simpleType>
    </xsd:element>
    <xsd:element name="MediaServiceDateTaken" ma:index="20" nillable="true" ma:displayName="MediaServiceDateTaken" ma:hidden="true" ma:internalName="MediaServiceDateTaken" ma:readOnly="true">
      <xsd:simpleType>
        <xsd:restriction base="dms:Text"/>
      </xsd:simpleType>
    </xsd:element>
    <xsd:element name="MediaServiceAutoTags" ma:index="21" nillable="true" ma:displayName="Tags" ma:internalName="MediaServiceAutoTags" ma:readOnly="true">
      <xsd:simpleType>
        <xsd:restriction base="dms:Text"/>
      </xsd:simpleType>
    </xsd:element>
    <xsd:element name="MediaServiceOCR" ma:index="22" nillable="true" ma:displayName="Extracted Text" ma:internalName="MediaServiceOCR" ma:readOnly="true">
      <xsd:simpleType>
        <xsd:restriction base="dms:Note">
          <xsd:maxLength value="255"/>
        </xsd:restriction>
      </xsd:simpleType>
    </xsd:element>
    <xsd:element name="MediaServiceGenerationTime" ma:index="23" nillable="true" ma:displayName="MediaServiceGenerationTime" ma:hidden="true" ma:internalName="MediaServiceGenerationTime" ma:readOnly="true">
      <xsd:simpleType>
        <xsd:restriction base="dms:Text"/>
      </xsd:simpleType>
    </xsd:element>
    <xsd:element name="MediaServiceEventHashCode" ma:index="24" nillable="true" ma:displayName="MediaServiceEventHashCode" ma:hidden="true" ma:internalName="MediaServiceEventHashCode" ma:readOnly="true">
      <xsd:simpleType>
        <xsd:restriction base="dms:Text"/>
      </xsd:simpleType>
    </xsd:element>
    <xsd:element name="MediaServiceAutoKeyPoints" ma:index="25" nillable="true" ma:displayName="MediaServiceAutoKeyPoints" ma:hidden="true" ma:internalName="MediaServiceAutoKeyPoints" ma:readOnly="true">
      <xsd:simpleType>
        <xsd:restriction base="dms:Note"/>
      </xsd:simpleType>
    </xsd:element>
    <xsd:element name="MediaServiceKeyPoints" ma:index="26" nillable="true" ma:displayName="KeyPoints" ma:internalName="MediaServiceKeyPoints" ma:readOnly="true">
      <xsd:simpleType>
        <xsd:restriction base="dms:Note">
          <xsd:maxLength value="255"/>
        </xsd:restriction>
      </xsd:simpleType>
    </xsd:element>
    <xsd:element name="MediaServiceLocation" ma:index="27" nillable="true" ma:displayName="Location" ma:internalName="MediaServiceLocation" ma:readOnly="true">
      <xsd:simpleType>
        <xsd:restriction base="dms:Text"/>
      </xsd:simpleType>
    </xsd:element>
    <xsd:element name="MediaLengthInSeconds" ma:index="30" nillable="true" ma:displayName="Length (seconds)" ma:internalName="MediaLengthInSeconds" ma:readOnly="true">
      <xsd:simpleType>
        <xsd:restriction base="dms:Unknown"/>
      </xsd:simpleType>
    </xsd:element>
    <xsd:element name="MediaServiceObjectDetectorVersions" ma:index="31" nillable="true" ma:displayName="MediaServiceObjectDetectorVersions" ma:hidden="true" ma:indexed="true" ma:internalName="MediaServiceObjectDetectorVersions" ma:readOnly="true">
      <xsd:simpleType>
        <xsd:restriction base="dms:Text"/>
      </xsd:simpleType>
    </xsd:element>
    <xsd:element name="MediaServiceSearchProperties" ma:index="32" nillable="true" ma:displayName="MediaServiceSearchProperties" ma:hidden="true" ma:internalName="MediaServiceSearchProperties"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17" ma:displayName="Content Type"/>
        <xsd:element ref="dc:title" minOccurs="0" maxOccurs="1" ma:index="1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Date_x0020_Document xmlns="c9e239e1-eba3-46c3-b6c4-774a7c1dd7fe">2020-11-25T13:08:36+00:00</Date_x0020_Document>
    <Authourised_x0020_by xmlns="c9e239e1-eba3-46c3-b6c4-774a7c1dd7fe">
      <UserInfo>
        <DisplayName/>
        <AccountId xsi:nil="true"/>
        <AccountType/>
      </UserInfo>
    </Authourised_x0020_by>
    <Origin xmlns="c9e239e1-eba3-46c3-b6c4-774a7c1dd7fe" xsi:nil="true"/>
    <Creator xmlns="c9e239e1-eba3-46c3-b6c4-774a7c1dd7fe">
      <UserInfo>
        <DisplayName/>
        <AccountId xsi:nil="true"/>
        <AccountType/>
      </UserInfo>
    </Creator>
    <Descriptions xmlns="c9e239e1-eba3-46c3-b6c4-774a7c1dd7fe" xsi:nil="true"/>
    <ObjectType xmlns="c9e239e1-eba3-46c3-b6c4-774a7c1dd7fe">Concept</ObjectType>
    <TUE_x0020_Department xmlns="c9e239e1-eba3-46c3-b6c4-774a7c1dd7fe" xsi:nil="true"/>
    <Category_x0020_Lib_x0026_OS xmlns="c9e239e1-eba3-46c3-b6c4-774a7c1dd7fe">General</Category_x0020_Lib_x0026_OS>
    <MediaLengthInSeconds xmlns="9bddcc6d-5a40-4ec2-9543-10e19496ba30" xsi:nil="true"/>
    <SharedWithUsers xmlns="c9e239e1-eba3-46c3-b6c4-774a7c1dd7fe">
      <UserInfo>
        <DisplayName/>
        <AccountId xsi:nil="true"/>
        <AccountType/>
      </UserInfo>
    </SharedWithUsers>
    <Process_x0020_Results xmlns="c9e239e1-eba3-46c3-b6c4-774a7c1dd7fe">Unknown</Process_x0020_Results>
    <Identification_x0020_Code xmlns="c9e239e1-eba3-46c3-b6c4-774a7c1dd7fe"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213E0DF-6B3B-4CF5-B422-E6386BBB6D67}">
  <ds:schemaRefs>
    <ds:schemaRef ds:uri="9bddcc6d-5a40-4ec2-9543-10e19496ba30"/>
    <ds:schemaRef ds:uri="c9e239e1-eba3-46c3-b6c4-774a7c1dd7fe"/>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B42D3BF-B8B3-4F80-B409-BC8D91A8FBE6}">
  <ds:schemaRefs>
    <ds:schemaRef ds:uri="http://schemas.microsoft.com/office/2006/metadata/properties"/>
    <ds:schemaRef ds:uri="http://purl.org/dc/dcmitype/"/>
    <ds:schemaRef ds:uri="http://schemas.microsoft.com/office/infopath/2007/PartnerControls"/>
    <ds:schemaRef ds:uri="9bddcc6d-5a40-4ec2-9543-10e19496ba30"/>
    <ds:schemaRef ds:uri="http://purl.org/dc/terms/"/>
    <ds:schemaRef ds:uri="http://schemas.microsoft.com/office/2006/documentManagement/types"/>
    <ds:schemaRef ds:uri="http://purl.org/dc/elements/1.1/"/>
    <ds:schemaRef ds:uri="http://schemas.openxmlformats.org/package/2006/metadata/core-properties"/>
    <ds:schemaRef ds:uri="c9e239e1-eba3-46c3-b6c4-774a7c1dd7fe"/>
    <ds:schemaRef ds:uri="http://www.w3.org/XML/1998/namespace"/>
  </ds:schemaRefs>
</ds:datastoreItem>
</file>

<file path=customXml/itemProps3.xml><?xml version="1.0" encoding="utf-8"?>
<ds:datastoreItem xmlns:ds="http://schemas.openxmlformats.org/officeDocument/2006/customXml" ds:itemID="{B10B966C-4498-410F-8D50-C84486F9C8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356</TotalTime>
  <Words>2819</Words>
  <Application>Microsoft Macintosh PowerPoint</Application>
  <PresentationFormat>On-screen Show (16:9)</PresentationFormat>
  <Paragraphs>396</Paragraphs>
  <Slides>83</Slides>
  <Notes>42</Notes>
  <HiddenSlides>1</HiddenSlides>
  <MMClips>0</MMClips>
  <ScaleCrop>false</ScaleCrop>
  <HeadingPairs>
    <vt:vector size="6" baseType="variant">
      <vt:variant>
        <vt:lpstr>Fonts Used</vt:lpstr>
      </vt:variant>
      <vt:variant>
        <vt:i4>7</vt:i4>
      </vt:variant>
      <vt:variant>
        <vt:lpstr>Theme</vt:lpstr>
      </vt:variant>
      <vt:variant>
        <vt:i4>4</vt:i4>
      </vt:variant>
      <vt:variant>
        <vt:lpstr>Slide Titles</vt:lpstr>
      </vt:variant>
      <vt:variant>
        <vt:i4>83</vt:i4>
      </vt:variant>
    </vt:vector>
  </HeadingPairs>
  <TitlesOfParts>
    <vt:vector size="94" baseType="lpstr">
      <vt:lpstr>Noto Sans CJK JP</vt:lpstr>
      <vt:lpstr>Aptos</vt:lpstr>
      <vt:lpstr>Aptos Display</vt:lpstr>
      <vt:lpstr>Arial</vt:lpstr>
      <vt:lpstr>Calibri</vt:lpstr>
      <vt:lpstr>Fira Code</vt:lpstr>
      <vt:lpstr>Fira Sans</vt:lpstr>
      <vt:lpstr>2_Office Theme</vt:lpstr>
      <vt:lpstr>3_Kantoorthema</vt:lpstr>
      <vt:lpstr>4_Kantoorthema</vt:lpstr>
      <vt:lpstr>Office Theme</vt:lpstr>
      <vt:lpstr>Let’s do introductions</vt:lpstr>
      <vt:lpstr>Thanks for sharing your data!</vt:lpstr>
      <vt:lpstr>Establishing your unique identity as a researcher is the start of Research Data Management </vt:lpstr>
      <vt:lpstr>How can we identify ourselves uniquely?</vt:lpstr>
      <vt:lpstr>PowerPoint Presentation</vt:lpstr>
      <vt:lpstr>PowerPoint Presentation</vt:lpstr>
      <vt:lpstr>Your researcher identity becomes part of the open data ecosystem</vt:lpstr>
      <vt:lpstr>Do you have your ORCID ID?</vt:lpstr>
      <vt:lpstr>Create your ORCID ID</vt:lpstr>
      <vt:lpstr>Everyone has an ORCID ID registered to your Pure account?</vt:lpstr>
      <vt:lpstr>Let’s do an activity</vt:lpstr>
      <vt:lpstr>Activity: Whose ORCID ID is it?</vt:lpstr>
      <vt:lpstr>PowerPoint Presentation</vt:lpstr>
      <vt:lpstr>Research Data Management</vt:lpstr>
      <vt:lpstr>PowerPoint Presentation</vt:lpstr>
      <vt:lpstr>"Research Data"</vt:lpstr>
      <vt:lpstr>PowerPoint Presentation</vt:lpstr>
      <vt:lpstr>PowerPoint Presentation</vt:lpstr>
      <vt:lpstr>PowerPoint Presentation</vt:lpstr>
      <vt:lpstr>PowerPoint Presentation</vt:lpstr>
      <vt:lpstr>PowerPoint Presentation</vt:lpstr>
      <vt:lpstr>Data stewardship: Taking care of data well</vt:lpstr>
      <vt:lpstr>PowerPoint Presentation</vt:lpstr>
      <vt:lpstr>PowerPoint Presentation</vt:lpstr>
      <vt:lpstr>Open data is data anyone can freely access, use, modify, and share for any purpose</vt:lpstr>
      <vt:lpstr>Not all data can be shared openly</vt:lpstr>
      <vt:lpstr>PowerPoint Presentation</vt:lpstr>
      <vt:lpstr>PowerPoint Presentation</vt:lpstr>
      <vt:lpstr>PowerPoint Presentation</vt:lpstr>
      <vt:lpstr>Metadata can always be made Open &amp; FAIR</vt:lpstr>
      <vt:lpstr>What happens to your data at the end of the project?</vt:lpstr>
      <vt:lpstr>PowerPoint Presentation</vt:lpstr>
      <vt:lpstr>PowerPoint Presentation</vt:lpstr>
      <vt:lpstr>PowerPoint Presentation</vt:lpstr>
      <vt:lpstr>PowerPoint Presentation</vt:lpstr>
      <vt:lpstr>How to plan for your research project</vt:lpstr>
      <vt:lpstr>Data Management Plan (DMP)</vt:lpstr>
      <vt:lpstr>RDM Policy: Data Management Plan is required for all projects</vt:lpstr>
      <vt:lpstr>What kind of data do you have?</vt:lpstr>
      <vt:lpstr>PowerPoint Presentation</vt:lpstr>
      <vt:lpstr>PowerPoint Presentation</vt:lpstr>
      <vt:lpstr>PowerPoint Presentation</vt:lpstr>
      <vt:lpstr>PowerPoint Presentation</vt:lpstr>
      <vt:lpstr>PowerPoint Presentation</vt:lpstr>
      <vt:lpstr>We’ll try out the Research Cockpit later today</vt:lpstr>
      <vt:lpstr>PowerPoint Presentation</vt:lpstr>
      <vt:lpstr>PowerPoint Presentation</vt:lpstr>
      <vt:lpstr>PowerPoint Presentation</vt:lpstr>
      <vt:lpstr>PowerPoint Presentation</vt:lpstr>
      <vt:lpstr>PowerPoint Presentation</vt:lpstr>
      <vt:lpstr>Storage options at TU/e</vt:lpstr>
      <vt:lpstr>PowerPoint Presentation</vt:lpstr>
      <vt:lpstr>Where do you store your data?</vt:lpstr>
      <vt:lpstr>Network Drive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Research Data can be overwhelming…</vt:lpstr>
      <vt:lpstr>It’s best to plan ahead to avoid chaos at the end</vt:lpstr>
      <vt:lpstr>PowerPoint Presentation</vt:lpstr>
      <vt:lpstr>Ideal:  Start with the end in mind</vt:lpstr>
      <vt:lpstr>PowerPoint Presentation</vt:lpstr>
      <vt:lpstr>PowerPoint Presentation</vt:lpstr>
      <vt:lpstr>Let’s try out the Research Cockpit!</vt:lpstr>
      <vt:lpstr>General workflow</vt:lpstr>
      <vt:lpstr>Project Registration</vt:lpstr>
      <vt:lpstr>Data Management Plan (DMP)</vt:lpstr>
      <vt:lpstr>How was your experience with the Research Cockpit?</vt:lpstr>
      <vt:lpstr>Don’t hesitate to reach out to your Data Steward</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Online live session PROOF Open Science</dc:title>
  <dc:creator>Korshunova, Kristina</dc:creator>
  <cp:lastModifiedBy>Sunami, Nami</cp:lastModifiedBy>
  <cp:revision>7</cp:revision>
  <dcterms:created xsi:type="dcterms:W3CDTF">2021-03-04T14:59:55Z</dcterms:created>
  <dcterms:modified xsi:type="dcterms:W3CDTF">2025-12-16T14:32:03Z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0x01010023A999B518C8EF4A9F0A52055D700488</vt:lpwstr>
  </property>
  <property fmtid="{D5CDD505-2E9C-101B-9397-08002B2CF9AE}" pid="3" name="xd_ProgID">
    <vt:lpwstr/>
  </property>
  <property fmtid="{D5CDD505-2E9C-101B-9397-08002B2CF9AE}" pid="4" name="ComplianceAssetId">
    <vt:lpwstr/>
  </property>
  <property fmtid="{D5CDD505-2E9C-101B-9397-08002B2CF9AE}" pid="5" name="TemplateUrl">
    <vt:lpwstr/>
  </property>
  <property fmtid="{D5CDD505-2E9C-101B-9397-08002B2CF9AE}" pid="6" name="_ExtendedDescription">
    <vt:lpwstr/>
  </property>
  <property fmtid="{D5CDD505-2E9C-101B-9397-08002B2CF9AE}" pid="7" name="TriggerFlowInfo">
    <vt:lpwstr/>
  </property>
  <property fmtid="{D5CDD505-2E9C-101B-9397-08002B2CF9AE}" pid="8" name="xd_Signature">
    <vt:lpwstr/>
  </property>
  <property fmtid="{D5CDD505-2E9C-101B-9397-08002B2CF9AE}" pid="9" name="Process Results">
    <vt:lpwstr>Unknown</vt:lpwstr>
  </property>
  <property fmtid="{D5CDD505-2E9C-101B-9397-08002B2CF9AE}" pid="10" name="MediaServiceImageTags">
    <vt:lpwstr/>
  </property>
</Properties>
</file>